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2.xml" ContentType="application/vnd.openxmlformats-officedocument.presentationml.notesSlide+xml"/>
  <Override PartName="/ppt/ink/ink9.xml" ContentType="application/inkml+xml"/>
  <Override PartName="/ppt/notesSlides/notesSlide3.xml" ContentType="application/vnd.openxmlformats-officedocument.presentationml.notesSlide+xml"/>
  <Override PartName="/ppt/ink/ink10.xml" ContentType="application/inkml+xml"/>
  <Override PartName="/ppt/notesSlides/notesSlide4.xml" ContentType="application/vnd.openxmlformats-officedocument.presentationml.notesSlide+xml"/>
  <Override PartName="/ppt/ink/ink11.xml" ContentType="application/inkml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792" r:id="rId1"/>
    <p:sldMasterId id="2147483808" r:id="rId2"/>
    <p:sldMasterId id="2147483820" r:id="rId3"/>
  </p:sldMasterIdLst>
  <p:notesMasterIdLst>
    <p:notesMasterId r:id="rId46"/>
  </p:notesMasterIdLst>
  <p:handoutMasterIdLst>
    <p:handoutMasterId r:id="rId47"/>
  </p:handoutMasterIdLst>
  <p:sldIdLst>
    <p:sldId id="696" r:id="rId4"/>
    <p:sldId id="575" r:id="rId5"/>
    <p:sldId id="689" r:id="rId6"/>
    <p:sldId id="694" r:id="rId7"/>
    <p:sldId id="640" r:id="rId8"/>
    <p:sldId id="677" r:id="rId9"/>
    <p:sldId id="633" r:id="rId10"/>
    <p:sldId id="670" r:id="rId11"/>
    <p:sldId id="671" r:id="rId12"/>
    <p:sldId id="654" r:id="rId13"/>
    <p:sldId id="672" r:id="rId14"/>
    <p:sldId id="655" r:id="rId15"/>
    <p:sldId id="657" r:id="rId16"/>
    <p:sldId id="641" r:id="rId17"/>
    <p:sldId id="634" r:id="rId18"/>
    <p:sldId id="695" r:id="rId19"/>
    <p:sldId id="635" r:id="rId20"/>
    <p:sldId id="636" r:id="rId21"/>
    <p:sldId id="601" r:id="rId22"/>
    <p:sldId id="602" r:id="rId23"/>
    <p:sldId id="603" r:id="rId24"/>
    <p:sldId id="653" r:id="rId25"/>
    <p:sldId id="674" r:id="rId26"/>
    <p:sldId id="666" r:id="rId27"/>
    <p:sldId id="667" r:id="rId28"/>
    <p:sldId id="642" r:id="rId29"/>
    <p:sldId id="690" r:id="rId30"/>
    <p:sldId id="691" r:id="rId31"/>
    <p:sldId id="679" r:id="rId32"/>
    <p:sldId id="678" r:id="rId33"/>
    <p:sldId id="682" r:id="rId34"/>
    <p:sldId id="680" r:id="rId35"/>
    <p:sldId id="637" r:id="rId36"/>
    <p:sldId id="638" r:id="rId37"/>
    <p:sldId id="684" r:id="rId38"/>
    <p:sldId id="685" r:id="rId39"/>
    <p:sldId id="649" r:id="rId40"/>
    <p:sldId id="646" r:id="rId41"/>
    <p:sldId id="647" r:id="rId42"/>
    <p:sldId id="648" r:id="rId43"/>
    <p:sldId id="629" r:id="rId44"/>
    <p:sldId id="598" r:id="rId45"/>
  </p:sldIdLst>
  <p:sldSz cx="9144000" cy="6858000" type="screen4x3"/>
  <p:notesSz cx="6858000" cy="9144000"/>
  <p:custDataLst>
    <p:tags r:id="rId4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434" autoAdjust="0"/>
  </p:normalViewPr>
  <p:slideViewPr>
    <p:cSldViewPr>
      <p:cViewPr varScale="1">
        <p:scale>
          <a:sx n="70" d="100"/>
          <a:sy n="70" d="100"/>
        </p:scale>
        <p:origin x="141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ags" Target="tags/tag1.xml"/><Relationship Id="rId8" Type="http://schemas.openxmlformats.org/officeDocument/2006/relationships/slide" Target="slides/slide5.xml"/><Relationship Id="rId5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r>
              <a:rPr lang="en-US"/>
              <a:t>Lecture-1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023B7232-710D-494E-88C7-F703C04F40C2}" type="datetimeFigureOut">
              <a:rPr lang="en-US" smtClean="0"/>
              <a:pPr>
                <a:defRPr/>
              </a:pPr>
              <a:t>2/20/2022</a:t>
            </a:fld>
            <a:endParaRPr lang="en-US"/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496DCEF7-9E9F-4185-8062-A1F4E6576C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99762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20T06:25:05.9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2403 3737 352 0,'0'0'66'0,"0"0"0"16,0 0 9-16,0 0-4 15,0 0-26-15,-7-7-5 0,7 11-14 16,0 14-8-1,0 11 41-15,0 10 3 0,0 7-20 16,0 8-6-16,0 2 7 16,0 3-7-16,0 15-14 15,0 17-6-15,0 25 17 16,-3 7-2-16,-2-7-15 16,-3-12-2-16,0-22-7 15,1-14 2-15,-1-12-8 16,5-10 7-16,-1-4-7 15,2 8 1-15,-1 3 0 16,0 5 6-16,1-6-7 16,1-2-1-16,1-7 1 15,0-2 0-15,0-5-1 0,1-2 0 16,7-4 0-16,1-5 0 16,4-2 0-16,1-4 0 15,5-2 0-15,1-2 0 16,5 0 1-16,6 2 1 15,7 0 4-15,8 0 3 16,6 0-2-16,3 1 6 16,9-1-3-16,2 0 3 15,-2 0-1-15,3 0 2 16,-1-3-8-16,-2-1 3 16,0-1-3-16,4-6 0 0,12 0-6 15,21-4 3 1,19-2 4-16,9 0 24 0,0 0-14 15,-4-6-5-15,-4 3-4 16,0 1-6-16,1 1 8 16,-1 1-9-16,-5 0 1 15,0 0-2-15,-12 0 0 16,-6 0 1-16,-4 0 0 16,-2 0 0-16,0 0 9 15,1 0-1-15,1 0 1 16,6-2 0-16,0-3-3 15,7-2 2-15,8-3-8 16,12-2 6-16,12-2 5 16,16-2 10-16,9 2 36 15,6 2-25-15,-3 2-18 0,1 3-14 16,-5 2 6-16,-6 1-7 16,-4 2 0-16,0 1 0 15,-4 1 0-15,1-2 2 16,-1 0-1-16,-1-3 5 15,-1 0-5-15,0 1 0 16,-4-2-1-16,-1 1 1 16,2-2-1-16,0 2 0 15,4 0 0-15,1-3 1 16,4 2 5-16,1-2-6 16,1-1-1-16,-1 1-1 15,2 0 2-15,-2-3 0 16,1 1 0-16,2-2 0 0,-3 3 6 15,-3-2-6 1,-5 5-1-16,-11-2 0 0,-1 1 1 16,-10 0-1-16,-4 2 1 15,-3-1 1-15,-4 2 1 16,-1 0 5-16,-2 1-6 16,-2 0 0-16,-2 1 6 15,-5 1-6-15,-1 1 7 16,1 0-7-16,3 0 0 15,3 0 8-15,2 0-8 16,4 0 5-16,2 0-4 16,-1 3-1-16,3 0 0 15,-3 0 1-15,2-1 4 16,-4 3 0-16,0-1 1 0,0-1-1 16,5 4 4-16,-3-3-2 15,1 2-1-15,-2 1 5 16,-3-2-12-16,-2 1 0 15,-2 0 9-15,-6 2-9 16,0-1 0-16,-5 0 0 16,0-1 8-16,-1 0-7 15,2-1 5-15,-1 2 6 16,-1 1-11-16,0 1 6 16,0-2-6-16,2 1 0 15,2-4 1-15,-1 2 6 0,2 1 1 16,-2-1 1-1,-2 2 3-15,2-2-6 0,-6 0 2 16,3 2 4-16,-7-2-1 16,-11 0-2-16,-15-4 3 15,-12 1-1-15,-3 1 1 16,8-2 3-16,7 2-2 16,6 0-3-16,-4 3-2 15,-7-3 0-15,-3 1-2 16,-8 1-5-16,-1-2-1 15,-7 0 0-15,-2-1 1 16,-2 0-1-16,-2-3 1 16,-1 0-1-16,-2 0 5 15,-1 0-6-15,-2 0 2 16,0 0 7-16,-1-7-9 0,-1-6 2 16,4-7 4-1,1-8-5-15,0-12 6 0,8-22-6 16,10-28 0-16,9-36-1 15,1-13 0-15,-4 1-12 16,-10 12 0-16,-12 24 2 16,-3 7 9-16,-4 7-5 15,-1 2 5-15,-1 0-9 16,-3 2 9-16,-3 17-10 16,-6 11 10-16,-2 17 0 15,-3 3 1-15,-1-1-1 16,-3-5 1-16,0-2 0 0,0 4 2 15,-8 3-2 1,-8 5 1-16,-10 4-1 0,-7 4-1 16,-9 4 0-16,-12 3-5 15,-21 3 4-15,-23 2 0 16,-28 4 0-16,-11 1 1 16,1 1 0-16,4 1-1 15,8 1 2-15,-4 0-2 16,-4-1 2-16,-3-2-1 15,-5 0 1-15,-1-3 1 16,-2-2 0-16,-6-2-1 16,-6-1-1-16,-11 0 1 15,-14-2-1-15,-16-2 1 16,-7 1 0-16,-10-3 0 16,-7 1 0-16,-3 0 0 0,-2-3 0 15,-3 1 1-15,2 1-1 16,1-1 5-16,3-2-5 15,-3 4-1-15,-3-1 0 16,1 1 0-16,-1 3 1 16,4 0 0-16,5 1-1 15,11 1 1-15,8 2 0 16,12 1 0-16,12-2 2 16,7 2-1-16,7-2 0 15,3-1 0-15,0 1 1 16,-1-3 0-16,-3 0 7 15,-3 0-8-15,-7 0 0 16,-5-2 0-16,0 2-1 16,-1 3 0-16,2 0 0 15,3 4 0-15,7 2 1 0,6 1 0 16,1 1 0-16,0 2-1 16,3 1 0-16,-1 3 0 15,1 0 0-15,2 0 0 16,-3 0 2-16,3 2-2 15,4 4 0-15,-1 1 0 16,6-1 0-16,0 5 0 16,10-4 0-16,6 3-1 15,6 2 1-15,10-1 0 16,6 0 1-16,7 1-1 16,5-1 0-16,4-3 0 15,2 2 0-15,4-3-1 0,1 2 1 16,4-1 0-16,-2 1 1 15,-2-1 0-15,1-1-1 16,11 0-1-16,12 0 1 16,12-2-1-16,4 0 1 15,-7 1 0-15,-6-1 0 16,-5 2 0-16,5 2 0 16,4-1 0-16,0 1 0 15,1 2 0-15,1 2-1 16,-1 0 1-16,-2-1-1 15,-2 2 1-15,-1-2 0 16,-6 0 1-16,-13 3-1 16,3-4 0-16,-3-1-1 0,4 1 1 15,7-3-1-15,-5 2 1 16,1-1 0-16,8 1-1 16,1-2 1-16,3 2 0 15,3-3 0-15,4 2 0 16,2-1 0-16,4 0 0 15,4 2-1-15,6 1 1 16,2-1-1-16,3 2 0 16,5-3 0-16,1 0 1 15,1 1-1-15,1-2 1 16,-3 1-1-16,-2-1 1 16,-4 2 0-16,1 0 0 15,-1-4-1-15,-2 2 1 0,1-3 0 16,2-2 0-16,-1-2 1 15,1-1-1-15,0 3-1 16,4-3 1-16,-1 0 0 16,3 0 0-16,3 0 0 15,-1 0-1-15,0 3 1 16,-1-1 0-16,-2 3-1 16,-2 2 1-16,-6 0 0 15,-1 1 0-15,-2 2 0 16,-1-3-1-16,3-1 2 15,8 1-2-15,2-5 2 16,8 1-1-16,2-1 0 16,1-1 1-16,4 1-1 15,1-2 1-15,1 0-1 16,1 3 0-16,2-3 1 0,2 0-1 16,1 0 0-16,1 0 0 15,0 0 0-15,0 0 0 16,-2 0-1-16,2 3-1 15,-3-2 1-15,-3 4-8 16,-1 3 9-16,-2 3-1 16,-4 0 1-16,-4 1-1 15,5 1 1-15,-4 1 0 16,2-5 0-16,1-1 0 16,4-2 0-16,6-3 0 0,1-3 0 15,2 0 1 1,0 0-1-16,0 0 1 0,0 0 0 15,-1 0 1-15,-1 0-2 16,-1 0-35-16,-1-3-95 16,4 0-79-16,0 2-140 15,2 1-342-15</inkml:trace>
  <inkml:trace contextRef="#ctx0" brushRef="#br0" timeOffset="3566.0636">1255 6353 591 0,'0'0'87'0,"0"0"-60"16,0 0 19-16,0 0 18 15,-96-7 2-15,62 11 1 16,-3 13-5-16,1 8-1 16,3 2-19-16,11 3-22 15,7 2-11-15,7 0-7 16,8 1-1-16,10-1 5 16,16 1-5-16,8 2 0 0,6 3 0 15,5 3 11-15,-1 4-11 16,-5 3 6-16,-8 4-7 15,-9 5 1-15,-16 13 5 16,-9 17 6-16,-22-8 5 16,-6-4 16-16,-7-14-5 15,-1-18-5-15,-5 1-6 16,-6 1-2-16,3-12 4 16,9-13 17-16,6-7-3 15,11-6 4-15,6-4-18 16,6-3 17-16,6 0-3 15,3 0-8-15,0 0-25 16,0 0-4-16,3 0-28 0,16 8 21 16,5 9 11-1,7 9 0-15,5 8 1 0,2 12-1 16,0 19 7-16,-2 18-5 16,-8 21 12-16,-8 6 12 15,-14-3 1-15,-6-3 5 16,0-8-3-16,-9-3 0 15,-3-1 3-15,0-5-3 16,3 0-4-16,0 1 3 16,3-3-3-16,0-14-8 15,3-15 4-15,3-15-4 16,0-6-2-16,0 3 1 0,0 1-3 16,3 2-1-16,6-7-2 15,4-7 3-15,1-7-7 16,2-6-5-16,4-5 0 15,3-4 10-15,3-3 9 16,4-2 15-16,1 0 10 16,3-8-14-16,-1-4-14 15,-3-1-3-15,-3 0-13 16,-3 3-1-16,-3-1 0 16,-2 5-44-16,-5 1-52 15,2 2-57-15,5-1-114 16,-2 0-246-16,-5-2-399 0</inkml:trace>
  <inkml:trace contextRef="#ctx0" brushRef="#br0" timeOffset="6395.447">5913 15599 1687 0,'0'0'193'15,"96"-15"-180"-15,3-15-13 0,37-16 0 16,12-11 33-16,-7-5 26 15,-17-2-8-15,-16 2-31 16,-1 6-20-16,-2 7-4 16,-1 11-35-16,-22 11-71 15,-17 10-7-15,-18 2-71 16,-23 5-307-16,-9 3-470 0</inkml:trace>
  <inkml:trace contextRef="#ctx0" brushRef="#br0" timeOffset="6657.8254">5956 16085 1764 0,'0'0'120'16,"0"0"-120"-16,0 0-5 15,164-10 5-15,-10-55 85 16,26-20 9-16,11-20-50 16,-10-3-10-16,-20 4-24 15,-5 0-10-15,-5 0-21 16,1-5-20-16,-11-12-20 16,-36 26-118-16,-23 7-463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20T06:46:14.3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8338 2888 1202 0,'0'0'158'16,"0"0"-148"-16,82-17-9 15,6 1 64-15,47-9 57 16,31-7-2-16,13-2-28 16,-2 0-16-16,-10 3-30 15,-5 0-19-15,-5 0-11 16,-8 1-10-16,-15 2-5 16,-18 3 0-16,-32 5-1 15,-26 8-15-15,-28 4-74 0,-18 6-105 16,-27 2-125-16,-14 0-47 15,-12 2-320-15</inkml:trace>
  <inkml:trace contextRef="#ctx0" brushRef="#br0" timeOffset="261.7185">8654 3193 1448 0,'0'0'128'0,"0"0"-97"16,169-41 26-16,-12-1 118 16,32-1-5-16,8-1-16 15,-18 8-42-15,-27 7-25 16,-12 2-26-16,-17 3-6 0,-7 0-21 16,-23 3-11-16,-21 5-13 15,-24 3 0-15,-11 5-9 16,-5 1-1-16,-4-1-52 15,-14 0-76-15,-11 2-104 16,-3-5-317-16</inkml:trace>
  <inkml:trace contextRef="#ctx0" brushRef="#br0" timeOffset="33131.3682">3268 11071 825 0,'-79'0'114'0,"-19"0"-100"0,-13 0 34 16,0 2 57-16,2 10 17 15,0 8 29-15,0 9-25 16,9 5-21-16,3 9-43 16,4 6-14-16,16 1 5 15,14-4 8-15,8 20-9 16,7 23-11-16,2 15-12 16,1 15 6-16,17-9 1 15,13-11 6-15,8 2-13 16,7-2 11-16,0-9-6 15,9-15 0-15,7-19-6 0,8-12-8 16,7-4 13 0,27 16 2-16,38 8 13 0,44 7-10 15,26-9 7-15,11-17-6 16,-1-19-7-16,-10-14-5 16,-2-7-6-16,-3-5-3 15,-18-12-12-15,-17-13 0 16,-30-5 0-16,-29 1 1 15,-20 0-5-15,-7-3 6 16,2-10 6-16,8-25 2 16,5-26-2-16,-5-22-4 15,-4-7-2-15,-10 8-8 16,-12 14 0-16,-9 14 0 16,-11 1 0-16,-4-4 0 15,-9-1 7-15,-16-3-6 0,-9 0 1 16,-7 5-1-16,-5 8 1 15,4 14-1-15,1 14-1 16,6 14 0-16,-2 6-1 16,-12-2-9-16,-21-1-2 15,-30 2-2-15,-30 16 1 16,-13 16-5-16,1 2 3 16,11 23 3-16,11 5-6 15,6 3-26-15,3 5-29 16,11 7-41-16,21-5-76 15,3 6-86-15,24-11-266 16,13-9-181-16</inkml:trace>
  <inkml:trace contextRef="#ctx0" brushRef="#br0" timeOffset="36022.5147">7813 11293 479 0,'0'0'123'15,"0"0"-16"-15,0 0 8 16,0 0 44-16,-110-38-33 16,71 31-55-16,-3 2-8 15,-7 5 13-15,0 0 25 16,-2 0-9-16,-3 0-15 15,1 6-7-15,-4 8-2 16,2 3 1-16,-1 7 29 16,1 7-47-16,3 5-17 15,3 7-21-15,5 8 9 0,4 7 7 16,6 4 17-16,6 3-11 16,7 1 8-16,10-2-6 15,10 2-3-15,1-4-3 16,9-1-11-16,15-2-3 15,4-2 2-15,12-4 2 16,8-1 4-16,6-4-4 16,10-1 4-16,4-5-7 15,3-3-2-15,-1-8-3 16,4-3-1-16,-2-12 0 16,-2-6-1-16,0-10 0 0,-3 0 9 15,-1-15-10-15,-3-7-4 16,-3-7 0-16,-1-6-5 15,-5-5 11-15,-7-8-12 16,0-7 1-16,-10-5 0 16,-3-5-1-16,-5-5 1 15,-10 0-1-15,-10-11 0 16,-9-17 0-16,-13-15 2 16,-22-4-1-16,-8 20 0 15,0 29 1-15,8 27-2 16,-20 3 0-16,-34-3-17 15,-50 5-15-15,-36 18-50 16,-20 21-94-16,40 19-173 16,31 9-597-16</inkml:trace>
  <inkml:trace contextRef="#ctx0" brushRef="#br0" timeOffset="38493.2319">12398 11560 297 0,'0'0'113'0,"0"0"-83"16,0 0 6-16,0 0 31 16,0 0 2-16,-82-46-3 15,67 38-5-15,-4-1-2 16,-2 1 9-16,-2-1-10 16,-3 2-9-16,-6-1-16 15,0 1 6-15,-7 2 0 16,-1-1 2-16,-4 2-7 15,-2 4-8-15,0 0 6 16,-3 0 12-16,-3 15 9 16,1 5-9-16,0 8 4 15,3 9 24-15,8 6-6 16,6 8-15-16,4 8 7 0,7 0-3 16,8 5 4-16,7 0-13 15,6-3-12-15,2 0 3 16,5-1-7-16,17-3 11 15,9-2-11-15,9-2 1 16,11-5 5-16,21 1-2 16,19-4 0-16,19-8-3 15,7-13-11-15,-10-16-6 16,-23-8-4-16,-26-7-1 16,-11-5 0-16,-5-7 1 15,6-8-1-15,3-10 7 0,13-26-7 16,-2-24 1-1,2-24-4-15,-7-5-6 0,-15 17-1 16,-15 27 0-16,-17 25 1 16,-4 7 0-16,-1-7 1 15,-5-5-1-15,-8-2 1 16,-18 3 0-16,-27 2-1 16,-35 3-1-16,-47 2-13 15,-34 11-15-15,-31 18-32 16,-19 15-90-16,55 0-104 15,14 5-410-15</inkml:trace>
  <inkml:trace contextRef="#ctx0" brushRef="#br0" timeOffset="41719.3124">17501 11381 1001 0,'0'0'94'16,"0"0"-71"-16,0 0-21 0,0 0 7 15,-85-78 28-15,61 64 11 16,-1 0 8-16,-9-1 7 16,-4 3-11-16,-4-1-3 15,-5 1 15-15,-4 1 3 16,-1 0-17-16,-4 2-10 16,-2 2 1-16,0 1-12 15,-3 3 11-15,2 3-7 16,0 0 2-16,2 4-8 15,2 13-10-15,-3 5-5 16,-2 11 4-16,1 8 15 16,-10 21 28-16,-1 25-3 15,3 25 2-15,12 10-15 16,18-4 2-16,17-3-6 16,18-14-13-16,2 3-1 0,25 0-7 15,13-7 1-15,7-19 8 16,-2-18 0-16,0-18-5 15,15-4 11-15,23-3 7 16,27-10-11-16,12-14 6 16,-3-15-6-16,-12-32-11 15,-12-12-6-15,-2-10-6 16,-6-11-5-16,-4-10 1 16,-10-5-1-16,-8-5 8 15,-11 0-9-15,-13 5-2 16,-11 1-7-16,-11-4 0 0,-10-2 0 15,-7 2 0 1,-4 9-6-16,-13 18 14 0,-5 15-8 16,-5 7-4-16,-10-4-8 15,-13-2-7-15,-25-5-13 16,-28 4-12-16,-30 13-18 16,-16 15-55-16,-2 17-82 15,39 3-105-15,27 11-484 0</inkml:trace>
  <inkml:trace contextRef="#ctx0" brushRef="#br0" timeOffset="43546.9294">22329 11301 485 0,'0'0'71'0,"0"0"-51"16,-116-32-1-16,55 16 62 15,-15 1 18-15,-18-2-5 16,-20-2-21-16,-7 6-16 16,1 1 10-16,6 9 12 15,13 3 0-15,2 6 60 16,10 15-70-16,2 4-29 15,5 2-19-15,11-1-9 16,13-1-5-16,9-2 3 16,2 5 8-16,-11 10 12 15,-16 23 17-15,-16 25-6 16,-1 20-3-16,12 2-2 16,19-7 2-16,24-9-4 0,20-8 4 15,13-1-12-15,5 1 6 16,27-2 2-16,19-1-5 15,18-4 11-15,19-3-7 16,16-5 7-16,12-8 7 16,12-13-3-16,4-12-5 15,3-14-4-15,-6-15-10 16,-5-7 5-16,-7-7-8 16,-4-22-9-16,-6-14 1 15,3-11-5-15,-3-9-1 0,0-11-7 16,-4-8 1-1,-8-4-1-15,-7 2 8 0,-19 11-8 16,-24 15 8-16,-12 15-9 16,-13-1 1-16,-1-7 0 15,-3-9 0-15,-7-21 0 16,-6-15-1-16,-33-13 1 16,-21-2-1-16,-7 21 0 15,-21 10 0-15,-2 19-9 16,-5 7-2-16,-15 0-6 15,11 18 0-15,17 11-15 16,13 11-24-16,16 8-26 16,6 6-31-16,-21 3-86 15,6 14-282-15,4-2-158 0</inkml:trace>
  <inkml:trace contextRef="#ctx0" brushRef="#br0" timeOffset="48605.0259">1441 11775 189 0,'0'0'182'15,"0"0"-124"-15,0 0 63 16,0 0 0-16,0 0-21 16,0 0 11-16,-92-11-56 15,68 38-16-15,2 13-3 16,-1 13 17-16,2 7 11 0,7 3-8 15,9-2-19-15,5-6-1 16,22-2 6-16,14-2-12 16,12 1 1-16,12 1-12 15,2 1-6-15,2 1-6 16,-7 4-6-16,-15 0 1 16,-17 3-1-16,-19 1 13 15,-6 4 27-15,-17-2-5 16,-17-5 11-16,-9-5-1 15,-2-6-1-15,-4-9-1 16,4-9-15-16,5-9-8 16,6-6 2-16,10-10 3 15,9-3 2-15,10-3-10 0,4 0-18 16,1 1-14-16,3 4-6 16,13 9 5-16,13 10 15 15,7 13-2 1,5 10 1-16,0 20 1 0,3 21 0 15,-7 25 0-15,-13 11 1 16,-15 1 9-16,-9-9 11 16,-4-13-5-16,-14-3 20 15,3-6 11-15,-3 2-1 16,3 2-5-16,3 2-2 16,3 1 15-16,3-1-5 15,2 3-34-15,0-4 4 16,4-2 0-16,0-5 2 15,0-8-7-15,5-16-3 16,1-12-4-16,2-15 4 16,-1-3-10-16,5 4 1 0,0 2 4 15,-1-1-5-15,3-10 0 16,-6-8-1-16,4-8 1 16,-6-8 0-16,0-3-1 15,0-6-8-15,1 0 1 16,5 0 6-16,7 0 0 15,7-3 1-15,7-6 0 16,7-1-1-16,2 0 0 16,4-2-6-16,0 3 1 15,0 1-16-15,-4 1-5 16,-3 2-1-16,-7 0 2 16,-4 2-19-16,-9-1 0 0,-1-1-21 15,6-15-98 1,-5 1-216-16,-5-6-383 0</inkml:trace>
  <inkml:trace contextRef="#ctx0" brushRef="#br0" timeOffset="50033.4135">8762 11521 1033 0,'0'0'139'0,"0"0"-108"15,0 0-31-15,0 0 0 16,89-28 5-16,-43 38 10 16,1 18-2-16,-3 12 7 15,-6 7 9-15,-13 11-3 16,-17 13 22-16,-11 18 42 16,-38 17 26-16,-14 6-17 0,-2-8-20 15,8-24-9-15,18-22-13 16,10-15-10-16,9-2-15 15,3 4-11-15,3 5-13 16,6 1-6 0,0-7-1-16,18-9-1 0,12-10 1 15,6-10-1-15,5-14-15 16,0-1 9-16,-1-12 6 16,-1-7 2-16,-10 2 5 15,-9 3-7-15,-5 4 1 16,-8 7-1-16,-4 3 10 15,-1 0-4-15,4 22 3 16,-1 24 62-16,0 7 6 16,-5 8-1-16,0 20-16 15,0 2-12-15,-10 22-11 0,-1 2-4 16,-1-7-8-16,1-10-2 16,2-10-9-16,-1-3-2 15,2-2-1-15,2 3-5 16,3 0-6-16,3 3 1 15,0-1 0-15,0 3 1 16,0 3-1-16,10 9 0 16,4 5 0-16,1 8 6 15,0 0-7-15,3 2 2 16,4 4 8-16,12 1-10 16,4-2 34-16,3-8 3 15,-1-10-26-15,-8-22-5 16,-8-16 6-16,-9-18-2 15,-4-3 6-15,-2 1-4 0,-1 7-4 16,-2 2-7-16,-6-3 8 16,0-2 0-16,-14 0-7 15,-8 1 17-15,-4-1-7 16,-3 2-5-16,-3-2 1 16,1-3-7-16,3-6 0 15,2-3 6-15,6-5-6 16,3-6-1-16,2-2 0 15,0-3 1-15,-1-1-1 16,-2-7 9-16,-1-2-2 16,-7-3-5-16,-4 0 8 15,-2-6-9-15,-3-5 1 16,-1-2-1-16,1 3-1 16,1-2 0-16,1 2-5 0,-2 1-12 15,1-1-13 1,4 0-14-16,2 0-9 0,3 2-21 15,2 2-18-15,5-3-52 16,2-3-55-16,-2-11-71 16,2 2-225-16,3-1-118 0</inkml:trace>
  <inkml:trace contextRef="#ctx0" brushRef="#br0" timeOffset="61600.5025">22671 11492 535 0,'0'0'88'0,"0"0"-4"16,0 0 53-16,0 0-42 16,0 0-33-16,0 0-13 15,48-59 9-15,-26 51 16 16,0 0-6-16,4 4-27 15,4 2-4-15,4 2-8 16,-3 2-13-16,1 16-16 16,-6 9-2-16,-3 9 2 15,-10 10 13-15,-6 6 22 16,-7 4-7-16,0 0 18 16,-17-5 7-16,-9-2-2 15,-2-4-8-15,-2-3-8 0,2 0-16 16,4-5 0-16,5-2-9 15,8-3-8-15,5-7-1 16,6-4 1-16,3-7 3 16,15-4-4-16,9-5 17 15,9-5 11-15,3 0-15 16,10-7 1-16,-3-6-8 16,-6-4-6-16,-5 0 7 15,-13 1-7-15,-9 5 8 16,-7 5 19-16,-6 6 21 0,0 0-14 15,-3 9-34 1,-10 19-1-16,-12 27 22 0,-5 34 42 16,-5 40 11-1,4 23 3-15,8 6-7 16,12-17-26-16,9-27-19 0,2-30 0 16,0-25-4-16,0-15 13 15,0-10-6-15,2 0-13 16,2 0 3-16,-1 0-7 15,0-11-4-15,-3-8 0 16,1-5 3-16,-1-8-5 16,0-1 16-16,0-1 20 15,0 0 2-15,-10 0-9 16,-31-1-19-16,-48-4-15 16,-73 5-1-16,-59 6-29 0,-52 25-73 15,49 0-99 1,31-4-305-16</inkml:trace>
  <inkml:trace contextRef="#ctx0" brushRef="#br0" timeOffset="67187.0374">3808 11642 494 0,'0'0'529'15,"0"0"-464"-15,0 0-39 16,0 0-16-16,0 0-10 16,0 0 0-16,-25-12-13 15,25 15-96-15,0 24-55 16,-3-2-50-16,0 2-323 0</inkml:trace>
  <inkml:trace contextRef="#ctx0" brushRef="#br0" timeOffset="67443.5767">3658 12997 666 0,'0'0'86'0,"0"0"-85"16,0 0 1-16,0 0-1 15,0 0-1-15,0 0-65 16,0 0-58-16,37-77-187 0</inkml:trace>
  <inkml:trace contextRef="#ctx0" brushRef="#br0" timeOffset="67697.3182">3759 11684 461 0,'0'0'79'16,"0"0"-56"-16,0 0-23 15,0 0-10-15,0 0-3 16,0 0-55-16,0 0-2 16,0 48-30-16</inkml:trace>
  <inkml:trace contextRef="#ctx0" brushRef="#br0" timeOffset="67932.393">3643 12891 819 0,'0'0'94'0,"0"0"-94"16,0 0-5-16,0 0 4 15,0 0-5-15,0 0-111 16,0 0-202-16</inkml:trace>
  <inkml:trace contextRef="#ctx0" brushRef="#br0" timeOffset="69905.8455">7542 11747 892 0,'0'0'142'0,"0"0"-103"15,0 0 3-15,0 0 26 16,0 0-15-16,0 0-37 15,0 0-15-15,-5 18-1 16,5-3-2-16,-4 28-88 0,-5-5-147 16,4 4-270-16</inkml:trace>
  <inkml:trace contextRef="#ctx0" brushRef="#br0" timeOffset="70135.5556">7380 12891 1145 0,'0'0'96'15,"0"0"-96"-15,0 0-18 0,0 0 18 16,0 0 1-16,0 0-1 15,0 0-73-15,19-20-89 16,-15 8-134-16</inkml:trace>
  <inkml:trace contextRef="#ctx0" brushRef="#br0" timeOffset="70318.9839">7416 11744 25 0,'0'0'0'0</inkml:trace>
  <inkml:trace contextRef="#ctx0" brushRef="#br0" timeOffset="70533.29">7487 12972 1092 0,'0'0'130'0,"0"0"-130"0,0 0-6 16,0 0 6-16,0 0-64 16,0 0-150-16,0 0-513 0</inkml:trace>
  <inkml:trace contextRef="#ctx0" brushRef="#br0" timeOffset="71262.7608">12224 11807 479 0,'0'0'315'16,"0"0"-181"-16,0 0-98 15,0 0-29-15,0 0-7 16,0 0-13-16,0 0 12 0,3 19-2 15,-3 31-52 1,0-4-124-16,-2 7-135 0</inkml:trace>
  <inkml:trace contextRef="#ctx0" brushRef="#br0" timeOffset="71459.3348">11926 13090 916 0,'0'0'156'0,"0"0"-122"15,0 0-16-15,0 0-1 16,0 0-6-16,0 0-11 16,0 0-73-16,0-57-135 0,0 36-125 0</inkml:trace>
  <inkml:trace contextRef="#ctx0" brushRef="#br0" timeOffset="71676.7029">12055 11812 651 0,'0'0'0'0,"0"0"-10"0,0 0-71 16,0 0 59-16,40 121 11 15,-24-53-15-15,-3 3-103 0</inkml:trace>
  <inkml:trace contextRef="#ctx0" brushRef="#br0" timeOffset="71897.5725">12111 13067 1092 0,'0'0'167'16,"0"0"-124"-16,0 0-5 0,0 0 111 15,0 0 29-15,0 0-67 16,0 0-66-16,4 0-45 15,-3 0-17-15,8-8-119 16,0-3-222-16,3-4-483 0</inkml:trace>
  <inkml:trace contextRef="#ctx0" brushRef="#br0" timeOffset="75696.7507">3959 11768 497 0,'0'0'108'16,"0"0"-20"-16,0 0-27 15,0 0 36-15,0 0-37 16,0 0 1-16,0 0-21 16,95-28-18-16,-71 35-6 0,-2 9 4 15,-2 1 22-15,-3 10-14 16,-4 2 6-16,-10 7 27 15,-3 6 3-15,0 4-10 16,-7 2 9-16,-7 2 11 16,-2-6-18-16,2 0-20 15,2-6-7-15,5-6-6 16,2-5-11-16,4-6-9 16,1-6-2-16,0-5 6 15,0-2-6-15,7-5-1 16,4-1 0-16,2-2-1 15,2 0 1-15,1-9 2 16,1-5 11-16,-4 0-4 0,-2 0-1 16,-5 3 13-16,-3 1-14 15,-1 3 0-15,-2 2 17 16,0 5 53-16,0 0-15 16,0 0-62-16,0 8-2 15,0 16 2-15,3 12 18 16,5 22 49-16,1 1-15 15,3 6-7-15,0 3-6 16,0-8 4-16,1 7-3 16,-1-4-13-16,0-6-8 15,-3-7-6-15,-1-9-1 16,-2-10-5-16,-3-3 2 16,-1-8-3-16,-2-7 4 0,0-3-4 15,0-3 6-15,-5-6 15 16,-6-1 10-16,-8 0-3 15,-8 0-18-15,-4 0-4 16,-7-1-4-16,-2-7-7 16,-6 2-1-16,1 2 0 15,-3 2-24-15,5 0-58 16,-12 2-102-16,11 0-161 16,4 0-641-16</inkml:trace>
  <inkml:trace contextRef="#ctx0" brushRef="#br0" timeOffset="77857.3852">8268 11565 517 0,'0'0'134'0,"0"0"-46"16,0 0 29-16,0 0-8 16,0 0-57-16,0 0-29 15,0 0-23-15,60-11 12 16,-37 26 1-16,2 9-4 16,-2 5 5-16,-2 4 31 15,-8 5 17-15,-4 3-7 16,-7-2 6-16,-2 2-25 15,-3 0-7-15,-12 1 2 16,0-4 2-16,0-3 12 16,2-5-14-16,3-5-10 0,7-6-13 15,3-5-7-15,0-4 6 16,0-3-6-16,11-4-1 16,6-3 0-16,4 0 11 15,1 0-11-15,-1-10 9 16,0-2 1-16,-6 2-10 15,-2 1 1-15,-5 3 5 16,-5 4 4-16,-2 2-10 16,-1 0-11-16,0 15 11 15,0 12 13-15,0 14 82 16,0 24 14-16,0 19-17 16,-6 16-13-16,-3 3 0 0,-4-10-14 15,7-20-10-15,0-21-17 16,1-13-3-16,1-7-17 15,1 2 3-15,-1-2-6 16,2-1-8-16,-1-9-1 16,3-10-4-16,0-5 5 15,0-5-6-15,0-2 8 16,-1 0 3-16,-4 0 1 16,-7 0-1-16,-10 0-12 15,-17-2-82-15,-54-5-79 16,6 2-135-16,-6-3-517 0</inkml:trace>
  <inkml:trace contextRef="#ctx0" brushRef="#br0" timeOffset="78451.4906">6265 12414 552 0,'0'0'215'15,"0"0"-45"-15,0 0 4 16,0 0 37-16,12-85-41 16,6 64-55-16,1 2-54 15,7 2-6-15,-1 5-11 16,5 3-3-16,0 5-6 15,-2 4-6-15,-5 5-8 0,-4 14-5 16,-8 6 13 0,-9 8 23-16,-2 4-3 0,0 5 6 15,-13 1 1-15,-7 1 3 16,-2-2 0-16,1-3-13 16,4-7-6-16,3-6-15 15,6-11-6-15,5-7-4 16,3-5-14-16,0-3 17 15,5 0 7-15,15-6 10 16,13-11 23-16,11-5-24 16,8-2-19-16,3 1-15 15,0 5 0-15,-8 8-18 16,-10 10-82-16,-24 24-125 16,-11 8-355-16,-10 6-520 0</inkml:trace>
  <inkml:trace contextRef="#ctx0" brushRef="#br0" timeOffset="80495.5338">13098 11751 582 0,'0'0'121'0,"0"0"-45"15,0 0-2 1,0 0 23-16,0 0-19 0,0 0-39 16,84-11-23-16,-76 42 34 15,-6 12 50-15,-2 9 15 16,-2 3-15-16,-10 0-26 15,-2-3-17-15,2-5 4 16,7-7-25-16,2-4-17 16,3-7-1-16,0-5-18 15,10-7 0-15,3-8 0 16,-2-4-9-16,1-5-4 16,-1 0 13-16,0-7 37 15,-1-7-5-15,-3 1-32 0,-2 1 17 16,-1 5 14-1,-4 4 35-15,0 3-31 0,0 5-35 16,0 18 2-16,0 25 27 16,0 30 31-16,-4 32 19 15,1 17-17-15,0 0-12 16,0-13 12-16,-2-20-19 16,1-26-19-16,-1-15-5 15,-1-14-6-15,2-6-4 16,-5 2-3-16,-1 1-5 15,-4-3 0-15,0-9 0 16,-3-10 10-16,-3-10-1 0,-5-4 6 16,-4-1-4-16,-3-15-6 15,-3-3-6-15,0 0-12 16,3-1-3-16,3 1-4 16,6 2-15-16,4 0-12 15,7-1-21-15,4-1-39 16,8-14-61-16,15 1-140 15,6 1-294-15</inkml:trace>
  <inkml:trace contextRef="#ctx0" brushRef="#br0" timeOffset="80946.8351">13518 12425 735 0,'0'0'188'0,"0"0"-99"16,0 0 57-16,0 0 51 15,0 0-27-15,0 0-50 16,0 0-49-16,15 0 15 15,2-4-26-15,1-3-25 16,4-1-11-16,0 2-14 16,-1-2 5-16,-3 4-2 15,-5-1-12-15,-5 5 0 0,-6-3-1 16,1 3 0 0,-3 0-1-16,0 0-14 0,0 0-8 15,0 0-12-15,0 0-17 16,0 0-21-16,0 0 2 15,-3 0 4-15,0 0 19 16,-2 0 3-16,-2 0 7 16,1 0 15-16,3 0-14 15,-3 3-38-15,4-3-63 16,-4 3-61-16,3-1-109 16,-1-1-240-16</inkml:trace>
  <inkml:trace contextRef="#ctx0" brushRef="#br0" timeOffset="81469.6004">13592 12201 912 0,'0'0'247'15,"0"0"19"-15,0 0-10 16,0 0-31-16,0 0-69 15,0 0-45-15,0 0-30 16,-30 66 28-16,27-23-20 16,1 6-20-16,2 3-19 0,0-2-3 15,0-2-13-15,0-3-16 16,5-3-11-16,-1-9-5 16,-1-6-1-16,1-7 0 15,-3-11-1-15,1-6 0 16,0-3-13-16,1-12 4 15,-1-19-9-15,5-26-15 16,-1-20-1-16,1-1 7 16,-2 11 14-16,-1 13 5 15,-1 20 8-15,-1 3-1 16,-1 7 1-16,-1 10 6 16,0 9 14-16,0 5-7 15,0 0-13-15,0 19-13 16,0 13 13-16,0 10 27 15,0 11-3-15,0 3-4 16,0 0-5-16,0 0 3 0,0-3-6 16,0-2-10-16,0-7-1 15,0-6 1-15,0-7-2 16,0-8 0-16,0-9-55 16,0-6-47-16,-6-8-89 15,-2-1-94-15,2-15-650 0</inkml:trace>
  <inkml:trace contextRef="#ctx0" brushRef="#br0" timeOffset="84721.2127">18185 11540 398 0,'0'0'82'0,"0"0"-18"16,0 0 38-16,0 0-15 15,0 0-8-15,0 0 3 16,58 49 35-16,-58 2 19 16,0 7-8-16,-13 2-27 15,-2-1-24-15,-1-7-4 16,5-2-22-16,4-5-16 16,7-4-12-16,0-7-17 15,17-2-5-15,3-9-1 16,3-7-1-16,1-9-16 0,-2-7-31 15,-8 0 8-15,0-3 40 16,-8-7 12-16,-3 4 10 16,-3 6 48-1,0 0-31-15,-7 32-37 0,-12 32 52 16,0 38 74-16,0 19-27 16,9 9-34-16,3-6-12 15,5-20-1-15,-1-21-1 16,0-21-19-16,-2-19-17 15,-3-6-3-15,-4-1-6 16,-6 0-7-16,-3-4 6 16,-6-11-5-16,-4-13 9 15,-4-8 1-15,-2-15 1 16,-6-19-13-16,2-14-51 0,7-13-36 16,7-16-47-16,27-24-88 15,0 18-163-15,14 6-283 16</inkml:trace>
  <inkml:trace contextRef="#ctx0" brushRef="#br0" timeOffset="85024.2693">18568 12096 942 0,'0'0'218'0,"0"0"-155"15,0 0 60-15,0 0 80 0,0 0-44 16,-41 86-66-16,41-61-23 16,0 3-5-16,11 3-14 15,6 2-3-15,5 3-9 16,0-2-3-16,-3 2-22 16,-5 0-1-16,-6-2-12 15,-8-3-1-15,0-2 0 16,-17-5 0-16,-9-4 0 15,-5-8 0-15,-5-7-44 16,-14-15-62-16,9-12-186 16,8-10-360-16</inkml:trace>
  <inkml:trace contextRef="#ctx0" brushRef="#br0" timeOffset="85160.5047">18560 12096 656 0,'0'0'95'16,"136"-4"-69"-16,1 4-13 16,-10 0-13-16,-8 0-591 0</inkml:trace>
  <inkml:trace contextRef="#ctx0" brushRef="#br0" timeOffset="99803.5736">1992 11398 38 0,'0'0'62'0,"0"0"10"0,0 0-16 16,0 0-33-16,0 0-8 15,0 0-1-15,-38 9 5 16,25-5 14-16,0 0 35 16,0 3-19-16,0-2-17 15,-2 2 4-15,-1 2 14 16,-1-1 5-16,1 4-19 16,-3 1-16-16,2 4-8 15,-1 4-5-15,-1 4 5 16,-1 3 12-16,2 3 18 15,2 6 0-15,0 1-10 0,2 4-6 16,1-2 18-16,1 2-13 16,3 4-4-16,4 0 6 15,-2 0-12 1,3 0-4-16,2 2-1 0,1-1-3 16,1 0-6-16,0 2 13 15,0 0-4-15,4-3-15 16,5 3 12-16,1-1 0 15,1 4-2-15,4 4 1 16,0 2 8-16,0 5-4 16,4 0-1-16,2 0 8 15,3-3 0-15,-2-5 9 16,8-3-12-16,-3 1 3 16,4-5-2-16,2 5 0 0,-2-3 3 15,0 0-3-15,1-1-2 16,-1-1-3-16,-1-2 5 15,0-1-1-15,-2-1 5 16,3-2-1-16,-1-1-6 16,0-3 4-16,3-3-6 15,-2-4 0-15,-1-2 17 16,4-2-11-16,0-4-10 16,3-2-2-16,2-3 6 15,2-2-3-15,4-5-11 16,1-2 12-16,-1-4 1 15,-2-2-5-15,2-3 6 16,1 0 2-16,-2-5-7 0,6-4 8 16,0-4-6-1,5-2 2-15,1-2-14 0,4-2 6 16,1-3-2-16,6-2-5 16,-1 0 0-16,5 0 1 15,-5 1 0-15,-6 2 6 16,-4-3-7-16,-6 2 0 15,-3-1 1-15,-2-2 0 16,1-2 10-16,1-2 4 16,0-4-3-16,4 1 2 15,-2-1 1-15,0-1-9 16,0 2 3-16,-4 0-2 16,-3 1-6-16,-2-1 24 15,-4-1-17-15,-6 3 9 16,0-3-5-16,-5-1 2 0,-5 1-12 15,4-4 13-15,-5-1-7 16,-2-2 4-16,0-6-6 16,-4-2-5-16,-2-2 9 15,-2-2-10-15,-3 1 1 16,-4-2 5-16,-2-3-6 16,0 0 2-16,0-2-1 15,0-1 5-15,0 0-5 16,-3 4 0-16,-2 0-1 15,-1 0 0-15,0 0 2 16,-6 1 6-16,-1-2-2 16,-4-4 3-16,-4-12-8 15,-7-15 6-15,-6-14-6 0,5 10 0 16,4 20 0-16,4 24-1 16,2 14 1-16,-2-2 4 15,-6-3-5-15,-4-1 0 16,-2 3 0-16,-2 5 1 15,0 4 6-15,-1 2-6 16,-1 1-1-16,-4 2 1 16,0 3-1-16,-3-1 1 15,1 1-1-15,-2 2 0 16,-1 3 0-16,-2-3 0 16,-4 4 0-16,-6-1 0 15,-3 3 0-15,-3 0 0 0,-2 2 0 16,-1 4 0-1,3 2 6-15,-3 2-4 0,4 1-2 16,-1 0 0 0,-3 3-2-16,-15 8 2 0,10 1-6 15,-7 4 6-15,-12 6-1 16,-5 3 1-16,-27 9 0 16,-2 2 0-16,25-5 1 15,24-8-1-15,32-10 0 16,10-2 1-16,-3 1-1 15,0 2 0-15,-4 0 1 16,5 1 8-16,5-2-8 16,3-2 0-16,2 2 0 0,3-1 0 15,-1 2 0 1,3 0-1-16,0 1 0 0,3-1 0 16,0 1-1-16,0 2 1 15,3 0-1-15,-1 0 1 16,4-1-1-16,2-1 1 15,2-1-1-15,2 0-1 16,5 0-5-16,1-3-2 16,0 3-50-16,9-1-86 15,32-3-22-15,-5 0-145 16,6-10-264-16</inkml:trace>
  <inkml:trace contextRef="#ctx0" brushRef="#br0" timeOffset="110032.6453">2997 8084 192 0,'0'0'179'16,"0"0"-42"-16,0 0-9 16,0 0-8-16,0 0 10 15,0 0-13-15,-28-73-21 16,14 60-10-16,-1 1 14 16,-4-2-20-16,-5 2-31 15,-3-3 8-15,-4 5-2 16,-5-2-18-16,-6 4 8 15,-1 4-19-15,-6 1-9 0,1 3-6 16,-4 0 3-16,1 6 4 16,3 3-1-16,-1 5-2 15,0 3 2-15,-3 4-8 16,-2 4 1-16,-4 6-2 16,1 1-7-16,1 5 10 15,2 3-9-15,0 2 5 16,5 2 0-16,1 2 5 15,5 0-5-15,1-3-1 16,5 2 0-16,-2-2-3 16,5 2 3-16,-2 1 4 15,6 8-8-15,-1 16 4 16,1 22 4-16,3 26 9 16,9 6 3-16,8-1 15 15,10-9 1-15,0-13-15 0,16-4-1 16,8-4-12-16,9-4 2 15,7-5-5-15,8-3 2 16,7 0 0-16,5-1 3 16,-5-14-3-16,-6-11-8 15,-7-14 8-15,-1-1-3 16,9 5 1-16,8 6 1 16,8 2 2-16,-2-5 0 15,4-4 3-15,-5-8 1 16,1-3-4-16,2-6 14 15,1-5-10-15,4-7-2 16,3-7 3-16,9-7 6 0,-8-1-2 16,4 0-4-16,9-11-2 15,10-9-3-15,25-9-9 16,7-5 10-16,-11 0-5 16,-14 0 3-16,-30 5-8 15,-15 4 9-15,-13 0-9 16,-3 0 5-16,6-8 0 15,7-6 0-15,7-10 0 16,-3-4 6-16,-3-7-5 16,-2 1-1-16,-2-3 1 15,-4-1-1-15,-6 3-6 16,0 1-1-16,-8 1 1 16,-3 0 1-16,-3-14 9 0,-5-18-9 15,-4-14 7-15,-11-5 9 16,-10 8-8-16,0 9 2 15,-17 14-10-15,-10 0 10 16,-6 0-3-16,-9 2-7 16,-8 1 5-16,3 10-5 15,4 10 5-15,-13-9 1 16,-9-9-6-16,1-1 7 16,1 1-8-16,18 22 0 15,9 15 1-15,-8-5-1 16,-1 0 2-16,-9-4-2 15,1 7 0-15,-2 7 0 16,-3 4 1-16,-7 7 0 0,-15 5-1 16,-21 9-2-16,-12 6 1 15,-6 3-5-15,6 14 5 16,13 1 0-16,12 1 0 16,12-3 0-16,15-2-5 15,14-2 0-15,6 2 4 16,-4 3-5-16,-3 4-35 15,-5 7-33-15,4 8-41 16,2 8-36-16,-23 45-44 16,12-8-190-16,0-4-417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20T06:48:24.9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16083 3020 228 0,'0'0'889'0,"0"0"-797"0,0 0-62 16,146-50 11-16,-51 26 37 16,31-5 16-16,15 3-15 15,2 5-30-15,-5 4-21 16,-16 3-21-16,-7 5-5 16,-14 1 0-16,-19 2-2 15,-22 0-44-15,-20 5-81 16,-10 0-55-16,-9 1-60 15,-6 0-82-15,-15 0-347 0</inkml:trace>
  <inkml:trace contextRef="#ctx0" brushRef="#br0" timeOffset="178.8064">16593 3084 861 0,'0'0'137'0,"0"0"-136"16,82 5 34-16,-2-5 55 15,31 0-18-15,12 1-10 16,3 0-33-16,-10 2-11 16,-9 1-18-16,-1 4-6 15,-4 2-55-15,-26-2-68 16,-20-2-212-16</inkml:trace>
  <inkml:trace contextRef="#ctx0" brushRef="#br0" timeOffset="6071.3141">12365 11042 519 0,'0'0'89'0,"0"0"-46"16,0 0 27-16,-89-30 54 15,55 21 10-15,-5 3-36 16,-4 1-5-16,-5 2-12 15,-6 0-11-15,-7 3 2 16,-3 0 5-16,-6 8-14 16,1 7-15-16,0 6-25 15,5 5 6-15,5 6-3 16,2 6 9-16,5 8-13 16,7 5 12-16,-1 20 7 15,5 20 1-15,9 24-16 0,9 3 15 16,14-7-7-16,9-15-5 15,0-18 5-15,12-12 5 16,6-10-5-16,-1-13 1 16,4-2-4-16,9 4-6 15,10 5-8-15,9 1 2 16,6-6 0-16,5-4-4 16,2-9-6-16,3-4 4 15,3-10-1-15,-1-7-2 16,-1-7 5-16,-3-4-3 15,-6 0 0-15,-6-11 4 16,-5-3-3-16,-8-3 2 16,-5-3 4-16,-5-2-4 0,-3-6 3 15,-2-3-5-15,1-9 1 16,0-5-7-16,1-7-6 16,0-6 6-16,1-16-6 15,2-13-1-15,1-14-1 16,-7-1 1-16,-9 7 0 15,-6 11 6-15,-5 18-5 16,-2 14-1-16,0 11 1 16,0 5 0-16,-2-4-1 15,-6-3 1-15,0-3 0 16,-2 9-1-16,1 2 1 16,-3 5-1-16,0 3 0 0,-4 3-1 15,2-1 0-15,-4 4-1 16,-4 0-4-16,-1 4 5 15,-3 0-7-15,-4 3 7 16,-2 3 0-16,-2 1-5 16,-3 5 5-16,1 0 0 15,-3 3 1-15,-1 2-1 16,1 0 0-16,2 0-5 16,1 2 6-16,2 6 0 15,4 0-1-15,3 1 1 16,5 0-1-16,5-1 1 15,3-1-1-15,4-1-8 16,4 1-4-16,2-5-6 0,2 2-8 16,0-1-11-16,2-1-11 15,0 3-28-15,0 1-48 16,9 3-50-16,7 1-153 16,6-4-211-16</inkml:trace>
  <inkml:trace contextRef="#ctx0" brushRef="#br0" timeOffset="7851.3748">15507 11003 471 0,'0'0'65'16,"0"0"-29"-16,-93-35 57 15,53 20 14-15,-5 1-11 16,0 1 14-16,-2-2-42 16,2 5 19-16,-1-2-21 15,-1 1 7-15,-3 1-18 0,-4 0-23 16,-3 3-5 0,-5 3-6-16,-8 3 3 0,-2 1 11 15,-5 0 0-15,0 1 6 16,0 8-3-16,1 6 2 15,4 3 3-15,7 4 0 16,5 6-6-16,9 5-5 16,7 4-1-16,5 8-2 15,4 6 0-15,5 6 6 16,2 16 11-16,0 16-10 16,7 20 12-16,4 8-3 15,7-8-13-15,7-14-9 16,3-15-5-16,0-5 1 15,9-3-5-15,8 3 2 16,0-10 3-16,3-11 8 0,1-11-10 16,4-1-5-16,7 3 6 15,11 4-5-15,10 3 4 16,8-3-4-16,5-10 5 16,2-5-1-16,7-11-2 15,0-6 7-15,2-9-4 16,11-5 3-16,11-3-5 15,-11-11-8-15,-9-6-1 16,-11-4 1-16,-9-5-7 16,6-11 7-16,9-11-2 15,0-7-5-15,4-16 0 16,7-18 6-16,3-15-7 16,-5 0 0-16,-20 19-2 0,-21 21 2 15,-17 21 0-15,-4-10 0 16,1-22 6-16,-2 3-5 15,-4-2 0-15,-10 9 0 16,-6 15 6-16,0-4-7 16,0-7 1-16,0 7 0 15,-12 4-1-15,0 5 0 16,-2 6 0-16,-5 5-1 16,-5 3-5-16,-4 1 5 15,-5-1-5-15,-6 5 0 16,-7 2 5-16,-3 2-6 15,-5 0 6-15,-1 3 0 16,3 6 1-16,3 0 0 0,4 5 0 16,6 2 0-16,5 2 0 15,4 2-1-15,3 2-11 16,5 0-18-16,2 0-22 16,1 9-31-16,-2 6-41 15,-13 20-90-15,9-2-286 16,0-4-299-16</inkml:trace>
  <inkml:trace contextRef="#ctx0" brushRef="#br0" timeOffset="9113.9036">14172 12729 717 0,'0'0'107'0,"0"0"-67"16,-114-52 16-16,58 32 37 15,-9 2 11-15,-15 0-11 16,-16 1 8-16,-18 4-11 16,-10 9-29-16,6 4 19 15,2 11 11-15,13 14-40 16,0 12 11-16,5 12-20 16,5 10 6-16,7 7 2 15,14-6 1-15,3 14-1 16,9 1-3-16,13 3 10 0,3 11-4 15,18-6-9-15,7-1-10 16,12-5-3-16,4-11-11 16,3-9-4-16,0-14-3 15,8 1 5-15,8 8 3 16,7 8-1-16,11 5-5 16,6-4 2-16,24 0-1 15,29 1 9-15,34-4 12 16,19-9-1-16,0-17 3 15,-10-19-5-15,-18-13-7 16,-10-10-10-16,-8-15-5 16,-9-8 5-16,-15 0-4 15,-19-1 1-15,-11 3-5 0,-8-6 5 16,11-21-3 0,4-23 4-16,1-23 3 0,-12-4-6 15,-18 9 3-15,-17 5 4 16,-7 9-9-16,-6-7-2 15,-13-2-8-15,-3 4 0 16,-1 13-5-16,1 17 5 16,-2 14-1-16,-4 7 1 15,-8-6-1-15,-10-3-5 16,-11 0 5-16,-5 10-5 16,-19 11-7-16,-28 15-19 15,-33 12-41-15,-11 29-40 16,1 15-70-16,42-6-173 15,33-10-737-15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20T06:48:47.3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10925 8957 13 0,'0'0'487'15,"0"0"-409"-15,0 0 12 16,-103-64 47-16,64 45 7 0,-3-2-51 16,-4-1 1-16,-3 2-3 15,-6 1-39-15,-8 1-1 16,-14 0-11-16,-28 1-18 15,-31 2 0-15,-18 7-13 16,-6 7-1-16,-2 1-7 16,9 4 7-16,-1 13 0 15,8 4 10-15,19 7 15 16,18 3 17-16,27 0 9 16,24 2-6-16,17-2-15 15,16 5-14-15,-9 23 1 16,4 20-9-16,-1 27 9 15,8 10 3-15,10-5-3 16,7-11-2-16,6-17-4 16,0-16 2-16,0-12-1 0,0-12 2 15,9-1 0-15,12 5 5 16,11 6-5-16,27 9-5 16,32-1 11-16,43-5 7 15,26-8 12-15,16-17-13 16,-3-12-6-16,-3-14-4 15,1-5-8-15,-9 0-1 16,-3 0-8-16,-10 0 1 16,-9-8-7-16,-8-1 0 15,-10-4 1-15,-7-4-2 16,-12-8 1-16,-21 0 0 0,-18-3 6 16,-14 0-6-1,-5-8 5-15,9-9 0 16,15-22 1-16,12-21-1 0,5-14 1 15,-7-7-5-15,-15 8 4 16,-18 6 0-16,-16 11 3 16,-12 15-8-16,-9 17 11 15,-8 12-9-15,-1 8 6 16,-3-6-8-16,-16-2 13 16,-9-4-8-16,-14 5-6 15,-19 1-1-15,-33 3-5 16,-36 4-1-16,-16 7-4 15,-5 18-43-15,-3 6-65 16,7 9-70-16,32 7-193 16,15-3-533-16</inkml:trace>
  <inkml:trace contextRef="#ctx0" brushRef="#br0" timeOffset="1313.2969">9660 10386 354 0,'0'0'102'0,"0"0"-49"15,0 0 38-15,0 0 35 16,-105-89-8-16,70 64-11 0,-7 2-16 15,-4-2 5-15,-6 2 8 16,-6 1-20-16,-18 0-17 16,-17-3-22-16,-21 3-15 15,-6-1-5-15,2 7 14 16,9 5-11-16,10 2-8 16,-2 6 8-16,-2 3-6 15,-1 0 7-15,-2 8-13 16,0 4-5-16,3 4 0 15,-2 1-4-15,-5 5-6 16,0 2 4-16,-8 5-5 16,3 5 0-16,-9 2 0 0,-4 6 0 15,1 6 1 1,5 5 0-16,14 2 15 0,22-6 13 16,26-3 17-1,17-9 5-15,10 2-23 0,3 8-2 16,2 9 0-16,5 9-8 15,10 2-5-15,13 11 2 16,2 11-2-16,20-9-4 16,5-9 6-16,4-10 11 15,2-11-7-15,7 6-7 16,11 3-4-16,18 7 4 16,23 0 10-16,38-2 9 15,13-4-6-15,12-17-1 0,-1-14 7 16,-5-14-8-16,3-6 1 15,2-9-8-15,-2 0-5 16,-1-9-1-16,-12-12-10 16,-10-2 2-16,-17-6 11 15,-24 4-6-15,-26 1-5 16,-17 2 10-16,-9-2-3 16,3-8 5-16,1-11 3 15,5-9-5-15,-3-7-1 16,2-14-5-16,10-14-4 15,-7 7 5-15,-4 10-7 16,-7 9 0-16,-8 11 0 16,-1-4 1-16,-1-7-1 15,-5 2 1-15,-11 1 5 16,-6 2-4-16,-4-3 4 0,0 0-5 16,-15 1 6-16,-6 2-6 15,-4 3 11-15,-5 3 2 16,-4 3-2-16,-1 3-5 15,-7 1-6-15,-5 4-1 16,-5 5 0-16,-7 5-1 16,-5 7-12-16,-18 1-17 15,-22 14-10-15,-23 7-21 16,-10 7-34-16,8 19-54 16,12 8-82-16,38-8-313 15,16-7-499-15</inkml:trace>
  <inkml:trace contextRef="#ctx0" brushRef="#br0" timeOffset="3978.7045">6128 9689 373 0,'0'0'72'0,"0"0"-51"15,0 0 12-15,0 0 45 0,0 0-29 16,0 0-6-16,-99-40-1 15,74 54-3-15,-2 5 19 16,3 8-6-16,5-1 1 16,7 1-7-16,8 0-28 15,4 2 5-15,11 0-9 16,13 5 2-16,6 0-6 16,4 2 5-16,2 5-7 15,-3-2-2-15,-5 2 0 16,-7-1-6-16,-12-1-1 15,-9 0-7-15,0 0 8 16,-20 0 13-16,-6-2-1 16,-2-2 5-16,-1-6-4 15,7-5 6-15,4-9 7 16,9-6-4-16,6-7-16 0,3-2 1 16,0 0-7-16,0 0 10 15,9 0-7-15,6 6 13 16,4 5-5-16,5 9-9 15,1 10-2-15,1 9 9 16,-5 9 33-16,-2 5 4 16,-7 3 0-16,-6 0 8 15,-6 0 16-15,0 0-32 16,0-5 4-16,-7-2-1 16,-2-2-2-16,1-5-11 15,2-1-5-15,2-4-6 16,4-3 1-16,0-6-3 15,0-5-7-15,10-3-6 16,1-6 4-16,5-4-5 0,-1-3 9 16,7-5-2-16,2-2 5 15,2 0 7-15,3-6-4 16,0-4-14-16,-1 0-1 16,-4-1-1-16,-5 3-13 15,-5 0-15-15,-7 4-29 16,-1 3-45-16,-6 1-97 15,0 0-104-15,0 0-343 0</inkml:trace>
  <inkml:trace contextRef="#ctx0" brushRef="#br0" timeOffset="5842.2921">12003 7592 212 0,'0'0'129'0,"0"0"-60"16,0 0-4-16,0 0-10 0,0 0 8 15,0 0 11-15,0 0-11 16,-21 3-9-16,21-2-14 16,0 2 22-16,0 4 16 15,5 1-27-15,14 1 30 16,12 0 46-16,27-1 2 16,32 0-20-16,38-4-36 15,18-2-4-15,3-2 6 16,-11 0-7-16,-24 0-21 15,-9 0-13-15,-26 0-4 16,-22-5 5-16,-15 2-7 16,-15 2-7-16,-2-4-4 15,-6 1-2-15,-4 2-2 16,-6 0 8-16,-8 1 5 16,-1-1-7-16,0 1-19 0,0 0-2 15,-7-1-41 1,-17 2-133-16,0 3-165 0,-3 4-204 0</inkml:trace>
  <inkml:trace contextRef="#ctx0" brushRef="#br0" timeOffset="6774.3306">15565 7668 82 0,'0'0'119'0,"0"0"25"16,0 0-4-16,-82-3-17 16,62 3-12-16,6 0 0 15,6 0 3-15,5 0-19 16,3 0-50-16,2 0-29 16,19 3 52-16,26 6 86 15,40 0 14-15,44 4-50 0,26-1-34 16,17-2-17-16,2 1-10 15,-10-3 0-15,-2-3 2 16,-6-1-6-16,-10-1-15 16,-16-3 3-16,-17 0-7 15,-25-3-1-15,-24-5 4 16,-20-1-4-16,-11 1-4 16,3-3 1-16,2-2-8 15,-4 1-7-15,-8 1-3 16,-10 0-6-16,-6 6-5 15,-6 1 1-15,-6 1-2 16,0 3-10-16,-9 0-44 16,-36 10-149-16,-68 22-106 0,4 0-245 15,-17 0-581-15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20T06:49:22.1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2548 6656 522 0,'0'0'79'0,"0"0"-54"15,-111 26-8-15,74-6 29 16,13 1-21-16,7 2-12 16,12 2-7-16,5 4 1 15,3 0-1-15,20 3 2 16,7 7 4-16,8 5 17 15,14 16 8-15,11 24 18 0,4 21-9 16,-4 10-2 0,-17-3-8-16,-27-5-6 0,-19-10 2 15,-9 1-7-15,-25-1-5 16,-12-8-1-16,-5-5-8 16,-4-5 4-16,6-14-1 15,8-10 1-15,10-15-4 16,7-8-2-16,-1-2-8 15,8-5 5-15,3-5 7 16,6-11 18-16,8-7 24 16,0-2 13-16,0 0-10 15,0 0-7-15,0 0-28 16,3 0-23-16,10 4-28 16,4 18 28-16,6 13 0 15,12 20 0-15,2 25 1 0,2 24 5 16,-10 12 4-1,-6 0 7-15,-8-2 20 0,-9-3-7 16,-3 4-4-16,-3 8-5 16,0 2 1-16,-6-4 2 15,-7-1 0-15,-1-8 5 16,0 0-1-16,3-3 1 16,2-1 7-16,0 1 7 15,2-2-14-15,1 0 2 16,0-3 3-16,-2-8 4 15,1-6-14-15,-1-7-13 16,2-13 12-16,2-15-10 0,-1-13-11 16,-2-3 11-16,0 5 5 15,-1 5-8-15,-4 5 12 16,0-8 30-16,0-6-27 16,-1-8-9-16,4-6 5 15,1-3 11-15,4-9-11 16,2-3-8-16,2-5-11 15,0 1-1-15,0-4 7 16,14 2 1-16,8-3 17 16,9 1 14-16,10-2 3 15,6-1-4-15,8 0-9 16,8 0-8-16,1-2-4 16,2-5-6-16,-2 0-3 0,-4 0-2 15,-5 0-7-15,-10-1 1 16,-6 0-1-16,-9 2 0 15,-8 0-18-15,-7-1-32 16,-6 0-48-16,-6-8-93 16,0 2-282-16,-3 2-765 0</inkml:trace>
  <inkml:trace contextRef="#ctx0" brushRef="#br0" timeOffset="1898.3174">2793 13994 895 0,'0'0'88'16,"0"0"-64"-16,-123-23-14 0,72 22 30 15,2 1 50 1,7 5-9-16,8 15-22 0,7 4-22 15,8 7-17-15,13 6-1 16,6 3 2-16,3 1 6 16,16 3 2-16,8-4-5 15,7 2 2-15,5 2-7 16,3 2-3-16,0 4 13 16,-9 1-4-16,-3 3-9 15,-14-1-7-15,-11 5-2 16,-5 10 11-16,-21-6 19 15,-9 5-3-15,-6-2-14 16,-1-12 1-16,-2-3-5 0,3-11-6 16,8-10 3-1,5-12 0-15,8-8 2 0,5-6 4 16,3-3 13-16,5 0 5 16,2 0-20-16,0-5-8 15,0 2-8-15,0 2-1 16,0 1-14-16,11 1-4 15,10 18 8-15,8 13 9 16,10 22-1-16,4 25 2 16,-4 20 7-16,-9 1 14 15,-14-14 2-15,-11-22 5 16,-5-22 7-16,0 0 3 0,0 7-3 16,0 9 11-16,0 8 1 15,-2-4-10-15,-1-3-5 16,3-6-4-16,0-3-4 15,0-6-3-15,0-5-3 16,0-5-4-16,9-5-2 16,0-3-3-16,4-5 9 15,1-3-6-15,5-3 1 16,2-6 12-16,6-4-1 16,6-5 13-16,7 0 8 15,5-17-4-15,4-4-12 16,5-4-22-16,-3-1-1 15,-2 0-5-15,-6 3 0 0,-3 1-1 16,-9 5 0 0,-6 4-14-16,-8 7-52 0,-9 1-51 15,-1 5-83-15,-7 0-174 16,0 5-619-16</inkml:trace>
  <inkml:trace contextRef="#ctx0" brushRef="#br0" timeOffset="6583.7811">4280 6449 552 0,'0'0'73'15,"0"0"-50"-15,0 0 18 16,0 0 22-16,0 0 30 16,0 0 28-16,-3 0-34 0,3 0-60 15,16 0 25 1,6 0 19-16,10 0 10 0,8 0-8 15,9-4 4-15,5-2-6 16,7-3-25-16,2-1-5 16,1 1-10-16,-5-2-12 15,-5 3-8-15,-8 0-11 16,-7 1 1-16,-10 0 0 16,-10 3-1-16,-9 2-40 15,-8 1-75-15,-2 1-93 16,-16 1 30-16,-10 10-66 15,-5 0-51-15</inkml:trace>
  <inkml:trace contextRef="#ctx0" brushRef="#br0" timeOffset="6780.0244">4345 6631 466 0,'0'0'183'0,"0"0"-141"16,0 0-42-16,0 0 36 15,0 0 60-15,0 0 54 16,0 0-27-16,106-10-52 16,-57-4-45-16,8 2-19 15,4-1-7-15,18 4-78 16,-17 3-84-16,-9 2-137 0</inkml:trace>
  <inkml:trace contextRef="#ctx0" brushRef="#br0" timeOffset="17178.9956">13918 6406 707 0,'0'0'103'16,"0"0"-103"-16,0 0-22 15,0 0 22-15,0 0 4 16,0 0 74-16,135 39 28 15,-44-25-38-15,31 3-9 16,12 2-8-16,-7-2-1 16,-8-1-8-16,-19-3-7 15,0-3 10-15,-3 0 6 0,-2 2 2 16,1-4-8-16,-2 1-2 16,-2-1-1-16,-2-2-6 15,-4 2-2-15,-2-2-7 16,-3 0 4-16,5 1-11 15,2 0 2-15,0 3-12 16,1-1 6-16,-1-1-1 16,-4 3 3-16,-11-3-5 15,-13-2-3-15,-15-1 3 16,-4-1 3-16,7 2-7 16,9-3-2-16,8 0 4 15,4-1 3-15,1-2 2 16,3 0-5-16,3-2-11 15,-3-7 1-15,-1-5 9 16,-5-3-8-16,-1-4 7 0,-2-1-2 16,0-5-7-16,-1-3 1 15,-1 0 0-15,1-3 8 16,-1-1 0-16,-1 0-9 16,0 0 1-16,-3 0 0 15,-3 3 0-15,-2 0 8 16,-4-1-8-16,-3-4 6 15,-1-3-6-15,-3-3 7 16,-3-3-7-16,0-4 7 16,-5-1-7-16,-3-1 0 0,-1 0 1 15,-5 2 0-15,-3 1 4 16,-5 2-6-16,-6 3 1 16,-5 1 0-16,-6-1 16 15,0-1 7-15,-11 1-17 16,-12-1-5-16,-10-2-1 15,-6 4 0-15,-6 0-1 16,-1 3 1-16,-5 3 0 16,2 2 0-16,-3 5 0 15,-2 0 0-15,2 3-1 16,-2 2 0-16,-1-1 0 16,-5 2 0-16,-14-5 0 15,-17-6 0-15,-21-2-1 0,-10 0 1 16,4 2 0-1,0 6 0-15,5 2-1 0,-10 1 1 16,-10 1 0-16,-5 1-1 16,3 5 2-16,7 1-1 15,10 5 0-15,7 1 0 16,6 4 0-16,2 2-1 16,5 2 1-16,4 3 0 15,1 0 0-15,2 0 0 16,-1 8 0-16,1 7-1 15,13-1 1-15,14-3 0 16,15-1 0-16,7 0-1 16,-8 2 0-16,-4 4 0 15,-3 4 1-15,5-1-1 16,1 4 0-16,3 0 1 0,-1 2-1 16,3 1 0-1,0 0 1-15,3 1-1 0,2 1 1 16,4 0-1-16,1-1 1 15,-1 2 0-15,1 0-1 16,-3 1 1-16,4 1-1 16,0 2 1-16,0-1-1 15,3 0 1-15,1 1 1 16,1-4 0-16,0 0-1 16,2 0 1-16,2-2-1 15,2 0 1-15,2-4-1 16,4 4 0-16,0-2-1 15,3 0 0-15,-1 2 0 0,2 0 1 16,-2 1 0 0,1-2-1-16,-2 3 0 0,3-3 0 15,-2 1-2-15,-3 2 2 16,2-1 1-16,-1 0-1 16,2 2 1-16,5 1-1 15,1 2 0-15,4 5 0 16,3 2 0-16,3 3-4 15,0 1 5-15,4 1 12 16,5-4-3-16,4-2-3 16,1 0-5-16,5-3 8 15,-1-1 1-15,5 1-4 16,0-1 15-16,6-3-1 16,1-2-6-16,2-2 6 0,3-3 7 15,1-4-9-15,2-2-2 16,-2-5 2-16,0-3-4 15,-2-5 4-15,1-3-3 16,-1-1-5-16,-1-1-9 16,-2-1 0-16,-3 4-1 15,-1-1 0-15,-5 2-30 16,-4 5-66-16,-6 6-65 16,-12 20-93-16,0-4-270 15,-9-2-397-15</inkml:trace>
  <inkml:trace contextRef="#ctx0" brushRef="#br0" timeOffset="23835.6522">5209 6255 413 0,'0'0'70'15,"0"0"-51"-15,0 0-4 16,0 0 6-16,0 0 23 16,0 0 3-16,-3-1-11 15,3 1-24-15,0 0-1 16,0 0 30-16,6 3 12 0,7 3 19 15,-1 3-4-15,1-3-16 16,4 4-7-16,5-3 9 16,0-2 14-16,4-1-3 15,3 1-12-15,-1-4 1 16,2-1-5-16,1 0 6 16,0 0-21-16,2 0 1 15,0-6-1-15,4-2-3 16,-1 1-9-16,-2-2-8 15,1 1 1-15,-4-3-6 0,0 4 7 16,-1-3 1 0,-3-2-1-16,3 0-1 0,-3-5-2 15,-3 0-1-15,0-1 1 16,-2-2-5 0,-3-1 10-16,-2-2-5 0,-3-2 0 15,-3-1-1-15,1-6-3 16,-3-1 5-16,-2-2 5 15,1-1-7-15,-4 2-11 16,-1 0 7-16,-3 1-7 16,0-1 11-16,0 2-11 15,0-1 0-15,-3 3 5 16,-6 0-5-16,-1 2-1 16,-5 1 1-16,-2-1-1 15,-3 4-1-15,-4 2 1 0,0-2 0 16,-2 4 0-1,1 3 0-15,-3 0 0 0,1 1 0 16,3 3 0-16,-1 1 0 16,1 2 0-16,-2 0 0 15,0 3 0-15,0 0 0 16,0 4 0-16,-1 0 0 16,-3 0-1-16,3 3 0 15,1 0 1-15,-2 0-1 16,-1 0 0-16,3 0 1 15,-1 6-1-15,-1 0 0 16,4 1 0-16,-3 0 0 16,-2 4-1-16,0 0 1 0,-1 1-2 15,-2 3 2 1,2 0 0-16,0-1 1 0,6 2-1 16,-2-2 0-16,4 2 0 15,3 0-1-15,0 2 1 16,2 2-7-16,3-1 7 15,0 1-1-15,2 3 2 16,1-1 0-16,1 1-1 16,1-1-5-16,1 0 5 15,0 2 1-15,0-1-2 16,5 5 1-16,0-2 0 16,0 4 0-16,3 1 1 15,0 3 0-15,0 0 0 16,3 3 11-16,6 1-1 15,4 1 0-15,2-3 0 0,3 0 1 16,0-5 2 0,3-1-2-16,1-7 0 0,0-2 2 15,1-4-3-15,1-2 0 16,1-1-2-16,2-5 8 16,0 1 4-16,0-4 2 15,-1-2 3-15,2-1 0 16,-3-2 0-16,-3-1-6 15,-4 0-3-15,-6 0-7 16,-1 0 0-16,-7 0-2 16,-3 0 4-16,-1 0-1 15,0 0 3-15,0 0-2 0,0 0 0 16,0 0-5-16,0 0-1 16,0 0-5-16,0 0 0 15,0 0-31-15,0 0-73 16,-8 12-90-16,-6 1-212 15,-2 1-154-15</inkml:trace>
  <inkml:trace contextRef="#ctx0" brushRef="#br0" timeOffset="25744.0121">6671 6289 42 0,'0'0'193'0,"0"0"-142"0,0 0-2 15,0 0 26-15,85-21 13 16,-57 16 16-16,2 1-38 16,-2 0-8-16,0-2 0 15,1 3 2-15,-4-3 30 16,2-2-18-16,-1 1-30 16,0-1 1-16,-1-1-5 15,-1 0 8-15,0-2 6 16,0-3-14-16,3 1-5 15,0-5-14-15,0 2 2 16,-2-4 10-16,0-3 1 0,-5-1 6 16,4-5-6-1,-5-4-1-15,-1-4-4 0,-1-2 1 16,-4 0-18-16,0 1-1 16,-2-1 13-16,-4 4-8 15,2 2 4-15,-3 2-2 16,0-1 7-16,-1 1-6 15,-5-1-9-15,0 1-7 16,0 0 1-16,0-1 5 16,0 1 0-16,-3 0-5 15,-5 1 5-15,-4 3 3 16,0 0 2-16,-1 1-2 16,-5 0 0-16,-3 5-9 15,0 1 0-15,-4 2 0 16,-2 6 8-16,0 3-9 15,-4 2 0-15,-4 6 0 0,-3 1 0 16,1 0-1-16,-4 10-1 16,2 5 1-16,-1 2-1 15,3 0 1-15,0 3 1 16,7 1-1-16,0 2 0 16,0 2 1-16,0 4-1 15,2 1 0-15,0 3 0 16,-1 1 0-16,3 2 1 15,3 0-1-15,-4 3 1 16,7 1-1-16,0 2 1 16,5 4 0-16,3 0 0 15,2 1 1-15,2 1-1 0,5-2 2 16,3 0 5-16,0-2 3 16,0 1-4-16,11-5 3 15,6-1 1-15,3-2 9 16,8-5 3-16,4-6 0 15,-2-4 7-15,8-5 7 16,-1-4 5-16,1-4 3 16,2-4-1-16,3-5 0 15,-4 0-14-15,-3 0-8 16,-2-10 1-16,-1 2-1 16,-8-3-5-16,-2 4-6 15,-4-1-4-15,-7 2-5 0,0 1 0 16,-9 2 0-16,0 3-1 15,-3 0-1-15,0 0-58 16,-24 12-112-16,-5 9-109 16,-8 1-304-16</inkml:trace>
  <inkml:trace contextRef="#ctx0" brushRef="#br0" timeOffset="33596.5996">4506 8286 15 0,'0'0'26'0,"0"0"-9"16,0 0-1-16,0 0-6 15,0 0-1-15,0 0 12 16,-6 0 14-16,6 0 7 16,-2 0 10-16,1 0-11 15,1 0-10-15,-1 0-7 16,1 0 2-16,0 0 9 0,0-1 4 15,0 1 0-15,0 0 8 16,0 0 4-16,0 0-8 16,0-2 2-16,0 2 2 15,0 0-2-15,0-1 0 16,0 1-12-16,0 0-1 16,0 0-5-16,0 0-1 15,0-2 0-15,0 2 2 16,0 0-4-16,0 0 0 15,0 0 6-15,0-1-4 16,0 1-3-16,0-2-1 16,0 2-6-16,0 0-6 15,0 0 1-15,0 0-2 16,0 0-2-16,0 0-1 0,0 0-4 16,0 0 6-16,0 0-6 15,0 0 8-15,0 0-4 16,0 0 1-16,0 0-6 15,0 0 0-15,0 0-1 16,0 0 0-16,0 0 0 16,0 0-1-16,0 0 1 15,0 0-1-15,0 0 0 16,0 0 0-16,0 0 0 16,0 0-1-16,0 0 0 15,0 0-11-15,0 0-29 16,0-3-33-16,0 1-41 15,7-8-99-15,5 0 121 16,-4 1-210-16</inkml:trace>
  <inkml:trace contextRef="#ctx0" brushRef="#br0" timeOffset="34976.5593">4555 8223 185 0,'0'0'104'16,"0"0"-64"-16,0 0-11 0,0 0 27 15,0 0 19-15,0 0-3 16,0 0-25-16,17 0 7 16,0 1 19-16,8 1 7 15,9-2 4-15,3 2-9 16,8 1 8-16,9-2-18 15,5 3 14-15,9 0-13 16,3 1-19-16,4 0-10 16,2 2-8-16,-2-2-5 15,-2-1 1-15,-4 0-2 16,1 0 6-16,-5-2-7 16,-3-1 1-16,-3-1-8 15,-1 0 2-15,2 0 4 16,3 0-10-16,2 0 4 15,5 0-1-15,1 0-5 0,2 3-7 16,1 3 5-16,2 2-7 16,2-2 1-16,-5 0 0 15,3-1 1-15,-4-1-1 16,-2-1 6-16,-2 0-6 16,-5-2 0-16,-3 0-1 15,-1-1 1-15,-1 0 0 16,-1 0-1-16,1 0 1 15,4 0 0-15,3 0-1 16,2 0 2-16,12-2-1 16,15-5 0-16,17 3 6 15,-11 0 2-15,-20 1 0 16,-20 3-8-16,-13 0-1 0,7 0 9 16,7 8-9-16,9 1 0 15,-3-1 0-15,1-1 0 16,0 0 0-16,13 0 0 15,14-3 9-15,15 1 4 16,4-2 5-16,-10-3-10 16,-8 0 10-16,-14 0-5 15,-11 0-1-15,-12 0-2 16,-12 0-4-16,-2 0 5 16,4 0-2-16,8-3-1 15,2 0-6-15,-1-3 13 16,-1-1 0-16,3 0-1 0,3 0 2 15,4 1-14 1,-2 1 7-16,1 1-3 0,1 1-5 16,-1 1 6-16,2 2-5 15,1 0 5-15,-2 0-5 16,-4 0-1-16,0 0 6 16,-4-2-1-16,-4-3-4 15,-1 3 4-15,-3-3 2 16,-2 1 4-16,-3-1 3 15,-1 0 0-15,-1-1 1 16,0 2-1-16,-1-1-4 16,2 0 2-16,-3 2 3 15,2-1 6-15,0 1-4 0,-2 0-6 16,1 1-1-16,-3 0 3 16,0-1-4-16,-6 3-1 15,-1-2 0-15,-1 0 1 16,-7 1-1-16,-4-1-3 15,-3 1 0-15,-6 1 1 16,-3 0 0-16,-5 0-5 16,-2 0 4-16,-2 0-5 15,0 0 5-15,0 0 0 16,0 0-4-16,0 0 5 16,0 0-6-16,0 0 0 15,0 0 7-15,0 0-7 16,0-1-1-16,-15 1-63 0,-47 0-135 15,2 0-156-15,-11 0-465 16</inkml:trace>
  <inkml:trace contextRef="#ctx0" brushRef="#br0" timeOffset="41190.8303">5324 7302 85 0,'0'0'103'0,"0"0"-67"16,0 0-3-16,0 0 17 16,0 0 27-16,0 0-6 15,0 0-4-15,-3-3-22 16,3 0-9-16,0 3-7 16,0 0-4-16,0 0 8 0,3 0 6 15,9 0 11-15,3 0 30 16,11 0-14-16,4 3-20 15,4 0-5-15,5 1 7 16,3-2-4-16,6 1-7 16,-2 1-4-16,5 0-16 15,-1 1 6-15,4-1-1 16,0 1 0-16,1 0 4 16,3 0-6-16,0-1-1 15,0 2-4-15,2-1 5 16,1 3-7-16,4-3 3 15,0 2-3-15,1 1-6 16,5-1 2-16,-2 0-3 0,6 1 2 16,10 1-6-16,13-1 4 15,17 2 2-15,1 0 0 16,-19-2 2-16,-22-3-9 16,-26-2 9-16,-1 0-10 15,7 2 6-15,9-1-5 16,9 1 9-16,-1 0-9 15,-5-1-1-15,-3 1 1 16,-1 0 4-16,-5-1-4 16,0-1 0-16,-3 1 0 15,6-1-1-15,-1 1 8 16,3-2-2-16,4 1-5 0,0-1 0 16,-1 0 9-16,5-1 0 15,-4 1-8-15,2 0 11 16,-2 0-6-16,4-1 5 15,-2-1-2-15,-1 1 0 16,0-1-9-16,-3 3 14 16,-7-3-8-16,2 0 2 15,-1 0 2-15,-4 0 0 16,0 0-1-16,2 0-4 16,1 0 5-16,3 0-2 15,0 0 1-15,5 0-8 16,-1 0 12-16,0 3-5 15,-4-3 1-15,-2 0 2 0,-5 0-3 16,1 0-1 0,-3 0 3-16,-4 0-4 0,0 0 0 15,-5 0-1-15,-4-3 1 16,-2-2-6-16,-4 2 7 16,-3 0-1-16,-2-1 0 15,-2 2-5-15,4-2-1 16,-4 0 7-16,1 1-7 15,1 1-1-15,-1-3 3 16,0-1-2-16,-3 1 0 16,-3-1 0-16,0 0 7 15,-4-3 0-15,-1 1 1 16,-2-3 6-16,1 0-5 16,0-1 0-16,0-1-8 15,1-1 5-15,-2 0-1 16,2 2 1-16,-3-2-5 15,4 1-1-15,-4 1 5 0,4-2-4 16,-4-3 6-16,2-2 1 16,-1-1 1-16,-3-2-1 15,3-2-7-15,-3 0 4 16,-4 0 5-16,2-1-3 16,-3 1-7-16,-1-3 5 15,-2-3-5-15,1-1 2 16,-3 0-2-16,3-2 6 15,-2-1-6-15,-2 4 0 0,0-1 0 16,0 1 1-16,0 2 5 16,0 2-4-16,-4 2 8 15,-5 0-10-15,-3 1 1 16,-3 2-2-16,-1-1 0 16,-5 2 0-16,-3 1-1 15,-1 2 1-15,-6 0-1 16,1 1 1-16,-5 2-1 15,-2 1 1-15,-2 1-1 16,-4 2 1-16,3 0-1 16,-2 3 0-16,-4 0 1 15,-3 3 0-15,2-1-1 16,-7 2 0-16,-1 3 0 16,-3 0 0-16,-1-3 0 0,-4 3 1 15,-1-2-1-15,-5 0 1 16,-16-1 0-16,-20 2 0 15,-23-2 0-15,-9 0 0 16,6 3 0-16,8-2 0 16,13-1 0-16,1-2 0 15,6 1 0-15,2 1 0 16,-2-2 0-16,2 0 0 16,-1 3-2-16,-1 1 2 15,5-1 0-15,2 2 0 16,4 0 0-16,4 0 0 15,12 0 0-15,16 0 2 16,14 0-2-16,1 0 1 16,-4 0-2-16,-8 0 1 15,-9 0 0-15,2 0 0 0,-4 0-2 16,-11 0 2-16,-18 0-2 16,10 0 2-16,8 3 0 15,12-3 0-15,12 2 0 16,-5-2 0-16,-7 0 0 15,3 0 2-15,3 0-2 16,1 0 0-16,-1 0 0 16,6 0 0-16,-3 0 0 15,4 0-2-15,0-3 2 16,2 1 0-16,-2 2-1 16,2-1 1-16,1 1-1 0,-3 0 1 15,-2 0-1 1,-5 0 1-16,0 1-1 0,-8 4 1 15,-1 3 0 1,0-1 0-16,4 0 0 0,7 0 0 16,5 0 0-16,8 1 0 15,3-2-1-15,7 0 0 16,4-1 1-16,4 1-1 16,3-1 0-16,2-2 0 15,1 0 0-15,1 2 0 16,-1-2 0-16,7-2 1 15,-6 0 0-15,4 1-1 0,-2-2 1 16,-2 0 0 0,-1 0-1-16,-5 0 1 0,-6 0 0 15,2 0-1-15,-6 4 1 16,-1 1-1-16,4-2 0 16,7 1 0-16,5 1 0 15,8-4 1-15,5 2-2 16,5-2 0-16,4 2-10 15,0-3-7-15,0 4 0 16,0 4 11-16,0 0 7 16,6 1-1-16,1 5 1 15,0 0 0-15,4 3-1 16,-2 4 2-16,3 5-7 16,4 4 7-16,1 3 0 15,2 4 1-15,-2 0-1 0,5 2 0 16,-1-2-1-16,3 1 0 15,-1-1 1-15,2-4 0 16,0-5 0-16,2-5 0 16,1-5 1-16,0-3-1 15,4-4 1-15,1-4 8 16,1-3-8-16,3-4 8 16,3 0 1-16,2-3-1 15,3-8 3-15,0-3-11 16,-3 0 1-16,-4 0-1 15,-5 1 0-15,-9 4-1 16,-8 3 0-16,-5 2 1 16,-7 3-1-16,-1 1 0 15,-3 0 6-15,0 0-6 16,0 0-12-16,0 0-36 0,0 0-73 16,0 3-142-16,-3 22-42 15,-9 0-30-15,-1 0-359 0</inkml:trace>
  <inkml:trace contextRef="#ctx0" brushRef="#br0" timeOffset="43883.2109">4284 7400 598 0,'0'0'78'0,"0"0"-62"0,0 0-15 16,-95 7 9-16,62 0 37 16,5 3 33-16,-2 2 2 15,3 2-23-15,0 5-5 16,-1 2-11-16,7 6-7 15,-3 5-7-15,7 5 6 16,-2 2-10-16,4 5-4 16,3 2 8-16,3 0 0 15,3 7-4-15,5 3-2 16,1 6 8-16,0 12-2 16,6-7-3-16,7 3-13 15,7 1 0-15,2-13 6 0,6 5-5 16,5-6 1-1,1-10 1-15,2-8-3 0,3-11 7 16,1-6 14-16,-4-12 5 16,4-5 0-16,-2-5-13 15,0-3 27-15,0-16-3 16,1-5-14-16,-2-6-17 16,4-7 6-16,-3-5-16 15,-1-4 7-15,-2-2-7 16,-4-1 8-16,-1 1-15 15,-5 2 8-15,-3-3-10 16,-7 3 7-16,-6-2-6 16,-9 1 0-16,0 1 12 15,-12 1-11-15,-9 4 5 16,-7 2 2-16,-5 1 0 0,-1 6-2 16,0 1 3-16,-1 2 4 15,1 0-8-15,3 2-5 16,-2 2 11-16,0 4-3 15,5 2 0-15,-2-1-8 16,3 2 7-16,2 3 3 16,1 0-5-16,3 2-4 15,-3 2 4-15,5 3 0 16,2 2-5-16,-2 2 6 16,2 4-6-16,-8 0-1 15,0 0 0-15,-8 3-1 16,-6 10-1-16,-4 3 0 15,-2 1 2-15,2 0-1 16,7 0 0-16,6-1-8 16,12-4-29-16,11 1-135 0,7-6-338 15,0-7-450-15</inkml:trace>
  <inkml:trace contextRef="#ctx0" brushRef="#br0" timeOffset="63615.0365">19518 7936 160 0,'0'0'342'16,"0"0"-215"-16,0 0 39 16,0 0 26-16,0 0-41 15,-32-86-9-15,32 72-18 0,0-1-35 16,0 4-22-16,0 0-22 16,6 2-10-16,6 0-18 15,7 2-5-15,6-1-6 16,3 6-5-16,5-1 0 15,-3 3 7-15,-4 3-8 16,-5 11-10-16,-7 3 9 16,-4 4 0-16,-9 3-8 15,-1 1 9-15,-4 0-1 16,-16 1 1-16,-3-2 0 16,-4-3 1-16,-1-3 8 15,2-2-8-15,2-3 0 16,7-6 0-16,7 0 0 15,4-4-1-15,6 0 2 16,0 0 8-16,1 1-9 0,15 6 16 16,6 2 52-16,7 5-9 15,2 4-22-15,1 1-10 16,-2 0 0-16,-1 4 4 16,-7-3-4-16,-5 0-15 15,-4-1-4-15,-7-2 6 16,-6-1 7-16,0-2 2 15,-3 0 7-15,-16-2 6 16,-6 0 1-16,-8 0 9 16,-5-5 5-16,-2-3-6 15,-5-6-12-15,5-1-9 0,1 0-7 16,1-1-2-16,3-9-8 16,5 1-7-16,7-2 0 15,3 2 5-15,5 1-5 16,6 1 5-16,3 3-6 15,3 1-24-15,3-1-47 16,0-6-79-16,13 2-102 16,5-5-515-16</inkml:trace>
  <inkml:trace contextRef="#ctx0" brushRef="#br0" timeOffset="64924.3344">20429 7874 793 0,'0'0'371'15,"0"0"-272"-15,0 0-78 16,0 0-20-16,0 0 37 16,0 0 56-16,0 0-44 0,43-2-17 15,-29 33-4-15,-1 6-1 16,-7 2-8-16,-6 2-4 15,0-8 0-15,0-4-10 16,-11-7 1-16,-3-6-6 16,3-12 12-16,-4-4 15 15,1-3 25-15,2-20-4 16,3-11-8-16,7-8-3 16,2-6 12-16,5-1-21 15,15 5-11-15,6 7-9 16,2 12-2-16,2 13-7 15,3 12 2-15,1 0-1 16,0 20 5-16,-2 9-5 16,-4 2 0-16,-6 2-1 15,-5 0 1-15,-5-4-1 0,-8 0-17 16,-2-4-66-16,-2-3-131 16,0-5-116-16,-3-8-77 0</inkml:trace>
  <inkml:trace contextRef="#ctx0" brushRef="#br0" timeOffset="65296.9183">20780 7795 814 0,'0'0'156'0,"0"0"-140"0,0 0-15 16,0 0 54-16,0 0 68 15,0 0 0-15,0 0-39 16,100 38-5-16,-75-31 2 15,2-4-5-15,6-3-3 16,-1 0-5-16,3-13-11 16,-1-3-19-16,-3-2-9 15,-7-1 2-15,-6 0 6 16,-11 1 19-16,-7 2-16 16,0 2-16-16,-13 3-8 15,-9 5-6-15,-8 3-8 16,-5 3-2-16,-1 5 0 15,0 11 0-15,4 5 0 0,8 7-1 16,5 2 0 0,8 1-1-16,10 1 2 0,1 1-21 15,15-2-58-15,21-6-72 16,11-9-46-16,38-12-132 16,-10-4-180-16,-7 0 165 0</inkml:trace>
  <inkml:trace contextRef="#ctx0" brushRef="#br0" timeOffset="65861.664">21506 7737 517 0,'0'0'195'0,"0"0"76"16,0 0-48-16,15-88-7 15,-15 77 34-15,0 8-98 16,0 3-42-16,-11 1-76 16,-4 17-15-16,-7 10 16 15,-3 5 13-15,-1 4-11 0,3-1-15 16,5 0-7-1,1-7-9-15,7-4 1 0,8-8-7 16,2-7 0-16,0-9-7 16,17-1 7-16,10-11 9 15,7-12 4-15,6-9-11 16,-3-8-2-16,-2-3-1 16,-5-3-7-16,-7 6 2 15,-6 5 6-15,-4 10 0 16,-7 10-1-16,-3 9 1 15,-3 6-1-15,0 0-26 16,-1 16 2-16,-8 7 24 16,-3 10 0-16,0 3 1 15,4 1 0-15,1-1 8 16,7-4-8-16,0-5 0 0,0-7 0 16,7-3 0-16,4-10-1 15,5-6 0-15,2-1 1 16,5-10 8-16,0-11 2 15,4-6-8-15,-3-2 9 16,2-2-10-16,-4 3 7 16,-3 7-7-16,-2 8 0 15,-1 7-1-15,-1 6 0 16,1 1-13-16,2 17 13 16,2 6 0-16,-1 2 1 15,-5 2 0-15,2-1 1 16,-6 0-1-16,-1-4-1 0,-4-5-39 15,4-7-84-15,0-11-111 16,-2 0-142-16,2-15-235 0</inkml:trace>
  <inkml:trace contextRef="#ctx0" brushRef="#br0" timeOffset="66454.6239">22079 7624 449 0,'0'0'328'15,"0"0"-247"-15,0 0-58 16,0 0-7-16,0 0 42 16,0 0 27-16,0 0-30 15,31 75-36-15,-15-72 12 0,2-3 16 16,3 0 5 0,-1-12 30-16,0-7-45 0,-3-3 3 15,-5-6 13-15,-5-1-7 16,-4 0-4-16,-3 5 8 15,0 4 53-15,0 8 7 16,-1 8-42-16,-7 4-25 16,-2 4-43-16,-5 16 1 15,1 6 11-15,1 10 4 16,6 2-4-16,5 3-6 16,2-3 0-16,13-4-6 15,19-8 1-15,14-9-1 16,12-10 0-16,9-7 4 0,8-4-4 15,-3-18-18-15,-5-7 17 16,-9-10-18-16,-9-6 18 16,-12-3 1-16,-7 1 5 15,-13 6-4-15,-7 10 9 16,-9 11 12-16,-1 10 15 16,-3 9-4-16,-13 1-17 15,-2 8-16-15,-2 12 6 16,5 5 0-16,7 1 3 15,8 0-3-15,0-2 13 16,16 1 3-16,12 0 12 16,8 0 16-16,3 1 21 15,-1-1-35-15,-8-1-14 16,-11-4-16-16,-13-4-6 0,-6-1 1 16,-22 2 4-16,-34 2 8 15,-41 3-13-15,-47 0-35 16,13-4-162-16,14-9-506 0</inkml:trace>
  <inkml:trace contextRef="#ctx0" brushRef="#br0" timeOffset="67130.6251">21348 8575 1094 0,'0'0'235'0,"0"0"-235"15,0 0-22-15,0 0 22 16,0 0 7-16,91-21 21 15,-54 10 26-15,1-4-33 16,-1-2-21-16,-6-4 6 16,-7-2-15-16,-11-5 31 0,-10 0 38 15,-3 2-9-15,-7 2 78 16,-16 8-49-16,-5 9-28 16,-8 7-14-16,-4 11 14 15,-4 18-6-15,4 10-8 16,3 8-20-16,13 3-8 15,12 3-10-15,12 0 0 16,5 0-11-16,22-2-92 16,31-7-125-16,-6-11-178 15,-1-16-202-15</inkml:trace>
  <inkml:trace contextRef="#ctx0" brushRef="#br0" timeOffset="67573.605">21794 8468 1011 0,'0'0'141'16,"0"0"-94"-16,0 0-3 16,0 0 40-16,0 0 44 15,91-20-46-15,-75 34-29 16,-7 6-20-16,-7 4 14 16,-2 3 42-16,-9 2-25 15,-15 2-24-15,-4-1-21 16,-1-4-12-16,7-4 3 15,5-5-9-15,10-9-1 16,7-6-5-16,1-2-17 0,22-10-7 16,9-13-3-16,9-6 1 15,2-6 1-15,3-4 2 16,-4 0 13-16,-5 2 15 16,-7 2 1-16,-9 6 21 15,-6 4 65-15,-9 6-6 16,-3 10 14-16,-3 4 2 15,0 5-47-15,0 0-24 16,0 8-18-16,-6 12-7 16,-2 5-1-16,1 3 1 15,4 4 8-15,3-1-7 16,0 1-2-16,2 0 1 16,11-1-1-16,6-2-44 0,7-4-71 15,27-16-157 1,-4-6-281-16,0-3-79 0</inkml:trace>
  <inkml:trace contextRef="#ctx0" brushRef="#br0" timeOffset="68984.2656">22562 8406 814 0,'0'0'190'0,"0"0"40"16,0 0 21-16,0 0 40 16,0 0-129-16,0 0-85 15,0 0-62-15,-39-13-7 16,20 39 17-16,-2 2 0 15,-1 3-5-15,5 2-5 16,1-4-8-16,10 2-1 16,1-8 0-16,5-4-6 0,0-9-8 15,3-7-28-15,13-3 2 16,4-6-32-16,4-15 21 16,1-8 26-16,-1-8 19 15,-5-2 6-15,-2-2 3 16,-5 5-2-16,-4 9 13 15,-4 10 24-15,-4 10 1 16,0 7-19-16,0 0-26 16,0 12-19-16,0 7 18 15,0 6 1-15,-4 1 7 16,4 1 2-16,0-3-3 16,0-3 0-16,13-5-6 15,7-7 10-15,9-7-9 0,7-2-1 16,4-11-14-16,0-14-15 15,0-8 6-15,-7-6 23 16,-6-5 1-16,-7 5 14 16,-7 5 7-16,-5 11 22 15,-5 9 18-15,-2 11-13 16,1 3-42-16,-2 7-7 16,0 17-12-16,0 10 12 15,4 4 21-15,-1 2-3 16,3-1-1-16,0-6 3 15,0-2-8-15,-1-8-5 16,2-6-1-16,0-8-6 16,1-4-8-16,-1-5-36 15,5-1-9-15,0-16 20 16,2-9-29-16,-1-6 33 0,2-4-2 16,0-3 16-16,-3 1 9 15,1 6 6-15,-7 10 0 16,2 8 2-16,-5 10 17 15,-3 4-19-15,0 6-19 16,0 16 14-16,0 7 5 16,0 4 8-16,0 1-1 15,0-1 5-15,0-5-6 16,3-3-5-16,8-8 0 16,4-3-1-16,5-5-10 15,5-8-44-15,1-1-49 16,3-5 6-16,1-14-2 15,-3-3 32-15,-5-4 16 0,-2 3 41 16,-9-1 10 0,-3 7 30-16,-3 5 17 0,-3 5 26 15,-2 4 19-15,0 3-42 16,0 0-18-16,0 5-31 16,0 7 5-16,0 1-5 15,0 2 5-15,0-1-5 16,6-1-1-16,2-2-1 15,3-5-8-15,5-3-22 16,0-3-10-16,2 0 16 16,1-9 25-16,-4-5 2 15,0 1 8-15,-7 1 12 0,-4 5 39 16,-2 3 16-16,-2 4-22 16,0 1-55-16,-6 19 6 15,-9 9 10-15,0 5 19 16,-3 7-5-16,0 2 7 15,-2 2-8-15,4-4-7 16,0-3-14-16,2-6-7 16,3-6 5-16,5-9-6 15,4-12-18-15,2-5-21 16,3-5 24-16,16-21-10 16,1-8 3-16,3-8 13 15,0-2 9-15,-3 3 0 16,-4 7 1-16,-5 12 13 15,-4 8 4-15,-4 7 1 16,-3 7-19-16,4 0-4 0,2 6-20 16,3 8 23-16,6 1 1 15,1 1 0-15,4-4 1 16,1-3-1-16,-3-5 1 16,4-4-1-16,0 0 6 15,2-17 9-15,-1-7 1 16,2-8-7-16,3-22 1 15,8-33 1-15,6-28 23 16,-8 6-9-16,-11 23 6 16,-13 40 16-16,-9 33 42 15,-1 5 15-15,0 4-29 16,0 4-35-16,0 1-40 16,-4 28-21-16,-6 20 15 0,4 23 6 15,3-1 6 1,3-3-6-16,0-11 0 0,1-13-48 15,14 1-83-15,19 5-125 16,-1-11-53-16,2-18-429 0</inkml:trace>
  <inkml:trace contextRef="#ctx0" brushRef="#br0" timeOffset="69509.9646">24130 8397 408 0,'0'0'675'16,"0"0"-597"-16,0 0-45 0,0 0 2 16,0 0 0-16,0 0 8 15,0 0 14-15,0 11-7 16,13-8-16-16,1-3-27 16,2 0 21-16,0-13 18 15,0-7-8-15,1-7-32 16,-1-9 55-16,-3-3 45 15,-3-2-8-15,-6 5-5 16,-4 7 15-16,0 10-17 16,0 12-23-16,-11 7-36 15,-6 5-30-15,-5 16 4 16,1 8-6-16,1 5 2 16,6 7-1-16,6 3-2 15,7-1 2-15,1-6-2 0,4-7-6 16,15-9-27-1,7-11 9-15,6-8-11 0,6-2 11 16,1-13 10-16,1-10 15 16,-3-5 20-16,-3-3-11 15,-4 1 1-15,-6 5 30 16,-7 7 10-16,-6 7-14 16,-5 6-13-16,-3 5-23 15,2 0-4-15,-2 9-18 16,0 8 4-16,-1 8 6 15,-2 3 3-15,0 1 9 16,-16-2-1-16,-6 0 0 16,-6-7-43-16,-17 0-59 0,6-7-186 15,7-6-415-15</inkml:trace>
  <inkml:trace contextRef="#ctx0" brushRef="#br0" timeOffset="69654.987">24697 8451 1698 0,'0'0'325'0,"0"0"-58"15,0 0-101-15,0 0-115 16,0 0-51-16,-126-15-354 0</inkml:trace>
  <inkml:trace contextRef="#ctx0" brushRef="#br0" timeOffset="70569.9029">13824 9094 907 0,'0'0'225'16,"0"0"-70"-16,0 0-37 15,0 0-24-15,0 0-12 16,0 0-82-16,18 0-1 16,-6 0-17-16,2-2-137 15,3 2-63-15,-6 0-101 16,-2 0-243-16</inkml:trace>
  <inkml:trace contextRef="#ctx0" brushRef="#br0" timeOffset="70707.087">13734 9303 568 0,'0'0'205'0,"0"0"-1"0,0 0-60 16,0 0-74-16,0 0-43 15,0 0-26-15,0 0-2 16,98-29-138-16,-48-1-381 15</inkml:trace>
  <inkml:trace contextRef="#ctx0" brushRef="#br0" timeOffset="71138.4972">14175 8864 1054 0,'0'0'167'16,"0"0"-28"0,0 0-38-16,0 0-15 0,0 0-10 15,97-57-25-15,-73 54-25 16,0 1-17-16,-7 2-9 16,-6 2 0-16,-5 10-17 15,-6 5 17-15,0 7 32 16,-6-1 7-16,-9 3-14 15,-5-1-12-15,1-2-5 16,3-3-7-16,1-4 6 16,6-4-6-16,4-7 1 15,5-1-2-15,0-1-5 16,3 2 5-16,17 0 33 0,2 0 2 16,7 2-2-1,2 0-21-15,1 1 3 0,0 0-8 16,-7 1 31-16,-5-1-13 15,-11 1-9-15,-9 2-10 16,-9 4 16-16,-39 9 40 16,-43 15-14-16,-67 22-48 15,10-8-23-15,-7-5-301 0</inkml:trace>
  <inkml:trace contextRef="#ctx0" brushRef="#br0" timeOffset="75206.7314">23320 7403 750 0,'0'0'143'0,"0"0"-84"16,0 0 13-16,0 0-46 16,0 0-15-16,83-23-11 15,-54 20-20-15,-4 3-77 16,-4 0-45-16,-11 0-83 15,-7 9-140-15</inkml:trace>
  <inkml:trace contextRef="#ctx0" brushRef="#br0" timeOffset="75348.7477">23309 7517 261 0,'0'0'199'16,"0"0"-18"-16,0 0-27 16,0 0-40-16,0 0-76 15,0 0-6-15,0 0 31 16,2 43 20-16,33-44-63 15,19-18-20-15,-5 1-198 16,-8 0-199-16</inkml:trace>
  <inkml:trace contextRef="#ctx0" brushRef="#br0" timeOffset="75596.2212">23566 7245 975 0,'0'0'159'16,"0"0"-113"-16,0 0-24 15,0 0 36-15,0 0 16 16,107 68-5-16,-77-36 5 16,-6 6 0-16,-8-1-37 15,-13 4-36-15,-3-1 5 16,-19-2-6-16,-15-1-25 15,-23 0-84-15,3-10-166 16,6-10-503-16</inkml:trace>
  <inkml:trace contextRef="#ctx0" brushRef="#br0" timeOffset="76934.4341">23924 5871 1069 0,'0'0'294'0,"0"0"-29"0,0 0-16 15,0 0-111-15,0 0-90 16,0 0-40-16,0 0 37 16,0 63 35-16,0-27-20 15,0 1-23-15,0 4-19 16,6-3-6-16,1 1-11 16,-1 1-1-16,0 19-22 15,-1-9-147-15,-5-5-226 0</inkml:trace>
  <inkml:trace contextRef="#ctx0" brushRef="#br0" timeOffset="77537.7353">24151 6716 1348 0,'0'0'356'0,"0"0"-100"16,0 0-15-16,0 0-103 15,0 0-76-15,0 0-44 16,0 0-5-16,-4 58 17 16,4-24-11-16,0 3-17 15,8 1-2-15,8 1-8 16,5 13-122-16,0-11-186 16,-5-6-685-16</inkml:trace>
  <inkml:trace contextRef="#ctx0" brushRef="#br0" timeOffset="78293.5902">24391 7489 348 0,'0'0'698'0,"0"0"-537"15,0 0 126-15,0 0-60 16,0 0-69-16,0 0-26 15,0 0-14-15,-69-47-35 16,48 47-2-16,-3 0-18 16,-1 4-15-16,2 8-6 15,-1 8-8-15,4 1-12 16,8 4-4-16,2 4 0 16,5 0-9-16,5 4 1 15,0-3-1-15,10-1 2 16,7-3-2-16,7-4 7 15,1-3 12-15,-1-6-5 16,0-3-5-16,-2-6-9 16,0-3 5-16,-3-1 6 15,3 0 10-15,0-9-17 0,-3-9 1 16,-1-3-8-16,0-5 2 16,-6-4 0-16,-3-3-7 15,-3-3 10-15,-5 2-10 16,-1-1 7-16,0 3-1 15,-3 6 4-15,-8 3 7 16,-3 5 3-16,-4 3-2 16,0 2-12-16,-4 6-7 15,-5 5-7-15,-7 2-8 16,-12 15-42-16,-50 36-67 16,10-1-128-16,-5-1-565 0</inkml:trace>
  <inkml:trace contextRef="#ctx0" brushRef="#br0" timeOffset="82460.1171">23683 5623 363 0,'0'0'80'0,"0"0"9"15,0 0-8-15,0 0-6 16,0 0 7-16,0 0 12 16,-86-41 0-16,65 38-22 15,1 3-30-15,1 0-23 0,-1 6-13 16,1 12-5-16,0 6 5 16,2 6-5-16,3 3-1 15,3 3 2-15,4 4 12 16,7-1 1-16,0 3 25 15,2 5 17-15,12 1 4 16,2 5-18-16,0 2-4 16,0 4-1-16,1-2 11 15,-4-2-11-15,-1-4-12 0,-6-4-5 16,3-2-10-16,-4-1 4 16,0-2-9-16,-3 1 1 15,-2 0 3-15,0 0 2 16,0 2-2-16,0-1 12 15,0 1-2-15,0-1-4 16,0-2 2-16,-2-2 15 16,-1 1-5-16,1-1-18 15,2 1 8-15,0 1-2 16,0 0-6-16,10 2 3 16,3-1 8-16,4-2-11 15,-1-2-4-15,2-1-6 16,1 0 2-16,1-1 9 15,1-5 4-15,-3-3-8 16,-4-4-1-16,-1-5-5 0,-3-2 0 16,-2 0 0-16,2-1 0 15,0 0 1-15,-2 1-1 16,-1-1 0-16,-2 0 0 16,5-3 2-16,-4-2 6 15,0 1-9-15,0-3 0 16,2-1 1-16,2 0 0 15,-1-1-1-15,0 2 2 16,4 0-1-16,-1 2 0 16,0-3 7-16,3 3-7 15,0-2-2-15,0 2 2 16,2 0-1-16,0-2 1 16,2 2-1-16,0 0 0 0,0-3 1 15,1 2 0-15,2 1-1 16,0-1 0-16,3 0 1 15,-1-1 0-15,0 1 1 16,-6-2 4-16,2 1-6 16,-3-3 0-16,-2-1 1 15,-1-1-1-15,-1-2 0 16,-3 0 1-16,1-3-1 16,4 1 1-16,-2-1 33 15,0 0-11-15,0 0 3 16,1 0-15-16,-2 0-1 15,3 2-10-15,-3-2 1 16,1 2 1-16,1 1-1 0,-2 0-1 16,1 0 1-1,1-1 0-15,0 2-1 0,-1 3 0 16,1-4 6-16,-3 0-5 16,-2 0 0-16,1-1 0 15,-3-2 8-15,0 0 4 16,0 0 8-16,-1 0 14 15,3-5-2-15,0-3-19 16,0-3-5-16,1-5-3 16,-1-2-4-16,1-2-1 15,0-4 8-15,-1-1-8 16,-2 1 7-16,1-1-1 0,0 2 5 16,-1 0 0-1,-1 0 3-15,0-1-2 0,-3-1-1 16,5-1-6-16,-2-3-6 15,0 0 1-15,-1-3 0 16,0 1 0-16,2-2 0 16,-4-1 1-16,-2-2-1 15,-1 0-1-15,0-1 1 16,0-3 0-16,0-1 0 16,-4-3 8-16,-3 4-2 15,0 1 1-15,0 0-7 16,-1-2 8-16,0 2-7 15,3 2-1-15,1 1 6 16,1 5 1-16,0 2-8 16,3-1 1-16,-2 2 0 0,2 0 0 15,-2 2-1-15,2-3 0 16,0 3 0-16,-1-4 0 16,-1 2 0-16,1-1 0 15,-3-2 0-15,1 4-1 16,-2-2 0-16,-1 0 1 15,-2 1-1-15,-3 0 0 16,-3-3-5-16,-2-1 5 16,0-1-6-16,-4-2 7 15,2-3 1-15,-3 0 0 16,2 0 6-16,1 0-7 16,-1 1 0-16,-1 4-1 15,4 0-9-15,-5 1 10 0,3 3 0 16,-1 2 0-1,0 2-6-15,0 1 5 0,1 3-5 16,4 1 0-16,-3 3 0 16,4 3 0-16,-3-1-3 15,2 1 8-15,-2 3-11 16,5 0 12-16,-1 1-1 16,5 1 1-16,-1 3 0 15,2 0-1-15,2 1-5 16,-2 2 4-16,3-1 1 15,-1 2-9-15,-1-1 3 16,0 1-7-16,1-1-2 0,-3 0 6 16,-2 3-2-1,0-4-1-15,1 1 12 0,-5 1 0 16,-2-1 0-16,-8 1 0 16,-2-3 0-16,-6 0 1 15,-2 0 0-15,-3 1 0 16,2-1 0-16,1-1 0 15,5 2 0-15,5-1 1 16,7 3 0-16,7-1 1 16,3 1-1-16,1 1 0 15,1-1 0-15,-6 1 0 16,2 0-1-16,-4-1 1 16,-3 1-1-16,0-1 0 15,-2 2 0-15,-1 0 0 16,1 0 0-16,1 0-1 15,2 0 1-15,4 0 0 0,0 0 0 16,2 0 1-16,4 0-1 16,1 0 1-16,0 0 0 15,3 0-1-15,0 0 3 16,0 0-2-16,-1 0 0 16,1 0-1-16,-1 0 0 15,-5 2-7-15,0 6-114 16,-10 11-126-16,3-2-245 15,-1-1-97-15</inkml:trace>
  <inkml:trace contextRef="#ctx0" brushRef="#br0" timeOffset="87207.2432">24212 5621 423 0,'0'0'71'0,"0"0"-34"15,0 0 57-15,0 0 7 16,0 0-13-16,0 0-20 16,-3-1-22-16,-1-2 21 15,2 1-10-15,-3-1-22 16,-2-2 4-16,-1 1 0 16,0 1-7-16,-2-4 13 15,-4 3 7-15,0 1-6 16,-4 1-15-16,0-1 4 15,-1 1 13-15,-2-1-6 0,-1 1-13 16,1 2 0-16,-3 0 3 16,4 0-4-16,2 0-2 15,-1 0-9-15,0 0 7 16,2 0-3-16,-2 0-3 16,1 2-11-16,-1 4 3 15,-3 0-8-15,3 1 14 16,-2 0-1-16,1 1 5 15,0 2 2-15,0-3-12 16,5 3 3-16,-2-1-7 16,1-1 3-16,2 1 0 15,-2 2 7-15,2-2 0 16,0 3-10-16,0 2 0 16,0 1-5-16,1 2 5 15,0 4-5-15,1-1-1 16,-2 4 7-16,1 2-6 0,0 1 5 15,-1 0-4-15,-1 4 6 16,2-4 0-16,1-1 1 16,3-1 1-16,0 1-10 15,2-1-9-15,2 4 9 16,2 0 0-16,3 4 2 16,0 1-1-16,0-1 14 15,0 1 3-15,0-3-12 16,5 0-5-16,1 0 11 15,-1 1-5-15,1-1-1 16,0 0-5-16,2 0 2 16,2 1 4-16,-1 0-6 0,0 1 7 15,1-1 2-15,0 0 5 16,0-1-8-16,0-2 0 16,-1-1 8-16,0-1 1 15,3-2-8-15,-1 0 12 16,-1-4-2-16,3-2-11 15,0-2 1-15,-1 0-1 16,1-3 8-16,1-1-8 16,0-1 2-16,0-1 0 15,0 0 9-15,2-3-4 16,-2 3 9-16,1-5-6 16,0 2 3-16,-3-1-4 0,1-2-7 15,-2 0-2-15,0 2-5 16,0-2-1-16,0 0 0 15,-1 3 0-15,4 0 5 16,-1 1-6-16,2-1 18 16,-3 0-8-16,1 1-8 15,-1-3 4-15,-1 1 0 16,2-1 5-16,-1-2 4 16,1 1-9-16,-4 0-4 15,1-2 4-15,-1 1 3 16,1-4 2-16,-1 4 6 15,0-3-10-15,1 1 1 16,-2-2 1-16,1 0 2 16,0 1 0-16,4-1-4 15,-1 0 7-15,1 0-1 0,1 0 0 16,2 0-2-16,-2 0-1 16,0 0 2-16,0 0-1 15,2-1-1-15,-2-1-9 16,1 0 5-16,-5-1-5 15,1 3-1-15,-1-2 2 16,-3 1 5-16,0-2-6 16,4 0 5-16,-2 0 6 15,1-2 3-15,0 2 2 16,5-3-7-16,-3 0-1 16,-1 1-3-16,1-1 0 15,2-2 0-15,-2 0 0 16,1 2-5-16,2-4 8 0,-1 0-1 15,2-1-1-15,-2-2-1 16,-1-2 5-16,2 1-1 16,0-2 2-16,-3-1-2 15,1-1-4-15,-3-1 0 16,0-2 2-16,-2-2 1 16,-1-2-9-16,0-5 1 15,-1-2 0-15,-3-1 5 16,-2-4-4-16,-1 3-2 15,0-2 1-15,0-1 0 16,0-1 7-16,-7 2-8 16,1-1 0-16,-3 1 0 15,0 3 1-15,0 1 1 16,0-1-1-16,-1 2 5 16,1 1-5-16,0-1 0 0,-2 1 1 15,1 0 5-15,1-2-5 16,-2 2-1-16,1 1 0 15,1 0 5-15,-2-1-6 16,1 3 0-16,1 1 0 16,-2 0 0-16,3 4-1 15,-1 3 1-15,0 0-1 16,-1 4 0-16,2 3-5 16,0 2 6-16,0 0 0 15,2 3-1-15,-2-2 1 16,-1 2 0-16,-1-1-1 15,-1-1-5-15,1 1 6 0,-2-1-1 16,1 3 0-16,2-2-1 16,-1 3 1-16,0-3 1 15,1 3 0-15,-6-4 0 16,5 3 0-16,-4-3 0 16,0 1-1-16,0 0 0 15,-1 2-5-15,-2-2 5 16,2 1-7-16,-4 2 2 15,1-2 5-15,-4 1-5 16,-4 0 0-16,-3 1 0 16,-6 3-3-16,-4 1-3 15,-6-1-1-15,2 2 0 16,-4 0 4-16,5-1 1 0,3 1-4 16,6 0-13-16,7 0-24 15,9 0-47-15,14 0-86 16,3 9-158-16,0-4-634 0</inkml:trace>
  <inkml:trace contextRef="#ctx0" brushRef="#br0" timeOffset="89058.4166">14096 6461 16 0,'0'0'87'16,"0"0"-12"-16,0 0 10 15,0 0 4-15,0 0-14 16,0 0-21-16,-14-2-7 16,14 0-8-16,0 1-9 15,0 1-2-15,0-2-15 0,0 2-13 16,0-1 0-16,0 1-1 15,0 0 1-15,0 0 1 16,2 0 16-16,-2 0-7 16,0 0-1-16,0 0-3 15,0 0 1-15,1 0 3 16,2 0-1-16,0 0 12 16,2 0 18-16,-1 0-4 15,5 0-2-15,3 0 5 16,2 0-2-16,3 0-9 15,3 1-2-15,4 2-11 16,6-1 1-16,-1 1-1 16,2 1 4-16,3-1-8 15,-2-2-9-15,1 0 11 0,-2 0-11 16,1 1 9-16,-4-1-9 16,1 2 1-16,-3 0-1 15,0 0 0-15,-3 1-1 16,0 1 0-16,-2 2 0 15,1-2 1-15,2 1-1 16,0-2 0-16,-2 3 2 16,2-3-1-16,1 2 1 15,-2-2-2-15,1 1 1 16,-2-1 0-16,0 0 0 16,-2-2-1-16,-2 3 1 15,1-2-1-15,-2 1 0 0,0-2 0 16,0 3 0-1,1-1 0-15,1 0-1 0,-2 0 1 16,2 1 0-16,-3-2 0 16,4 2 0-16,-1-2 1 15,-2 0-1-15,5 0 0 16,-3 0 1-16,0-1-1 16,2 1 1-16,-1 0-1 15,0-1 0-15,2 0-1 16,0 0 1-16,-1 1 0 15,1 1-2-15,1-1 1 16,-3 0 0-16,3-1-5 16,1 0 5-16,-2 0 1 15,2-1 0-15,-3 1-1 16,3 0-1-16,-2-1-37 0,-1-1 20 16,-1 2 5-16,0 0-48 15,-2 1 33-15,0 0 19 16,0-1-39-16,-2 2-2 15,4-1 34-15,-2-1-35 16,1 1 7-16,0 0 8 16,1 1-86-16,-1-2 52 15,-1 3-25-15,3-2 6 16,-4 0 25-16,0 0 31 16,1-1 21-16,3 2-16 15,-7-1-6-15,2-1-42 0</inkml:trace>
  <inkml:trace contextRef="#ctx0" brushRef="#br0" timeOffset="90485.3218">17305 6330 11 0,'0'0'0'15,"0"0"-10"-15,0 0 9 16,36-84 1-16,-30 63 0 0,0-1 0 16,-3 1 0-16,-1-2 11 15,-2 2 28-15,0-1-7 16,0 2-18-16,0 1 5 15,0-1-7-15,0 4 11 16,0-1 11-16,0 0 4 16,-3 2 31-16,-4 1-21 15,2-3-27-15,-5 1 14 16,1-1-13-16,-4-1-1 16,0 0 15-16,0 1 12 15,-5 2-18-15,4 0 2 16,-2 0 0-16,1 1-8 15,-1 0-8-15,1 1-1 16,-3 1-8-16,3 0-6 0,-3-1 0 16,-3-1-1-16,2 3 1 15,-4 0-1-15,1 2 1 16,1-3-1-16,-3 2 0 16,0 2 1-16,-1-1 0 15,-2 1 1-15,1 1-2 16,-6 0 0-16,1 4 0 15,-2-1 1-15,0 1-1 16,0-1 0-16,3 1 0 16,2 0 2-16,1-2-1 15,1 1 0-15,-4-1-1 16,4 0 0-16,-9 0 1 0,2 1 0 16,-6-1-1-1,-5 1 1-15,-6 1 0 0,-4 1-1 16,-5-1-1-1,-4 1 1-15,-3 1 0 0,-3 1 0 16,-3 0 0-16,-14 0-1 16,-15 0 0-16,-14 0-5 15,2 10-7-15,19 0 3 16,22-2 2-16,26 1 6 16,1-4 2-16,-6 4 0 15,-8 1 0-15,-10 0-1 16,4 2-13-16,-1 0 1 0,2 0-9 15,0-1 8 1,-1 2-14-16,3-1 18 0,-1 2 9 16,2-3 0-16,0 0 0 15,1 2 1 1,-1-1-2-16,1 0-9 0,2 0 10 16,3 1-1-16,2 3 2 15,-1-1-15-15,3 2-47 16,2 2 52-16,5-2 8 15,9 0 1-15,9 2 1 16,7-2 13-16,10 2-1 16,7 1-11-16,2 3 2 15,3 5 26-15,14 3-12 16,5 3-10-16,4 3-1 16,4 1 16-16,2-2-14 0,0 0 0 15,-1-3-8 1,0-5 1-16,1-3-1 0,-4-2-6 15,0-6-14-15,7-5 1 16,-7-5-52-16,-6-2-135 0</inkml:trace>
  <inkml:trace contextRef="#ctx0" brushRef="#br0" timeOffset="90628.254">14406 6391 510 0,'0'0'0'15,"0"0"-48"-15</inkml:trace>
  <inkml:trace contextRef="#ctx0" brushRef="#br0" timeOffset="92318.5527">23920 6218 48 0,'0'0'55'0,"0"0"-15"16,0 0-18-16,0 0-14 15,0 0-8-15,0 0-43 16,-5 0-28-16</inkml:trace>
  <inkml:trace contextRef="#ctx0" brushRef="#br0" timeOffset="102952.3597">17246 9411 801 0,'0'0'82'0,"0"0"-60"15,0 0-15-15,95-19 26 16,-68 19 25-16,-7 5-6 16,-1 12-4-16,-8 7-9 15,-5 10 78-15,-4 3-20 16,-2 7-7-16,0 0-23 15,-5-2-23-15,-3-2-3 16,2-3 1-16,4-3-13 16,2-2-16-16,0-6-1 0,5-2-4 15,7-7-2-15,3-2 0 16,0-7 1-16,2-2-1 16,3-6 2-16,-1 0-6 15,4 0 10-15,-2-9-11 16,-4-4 8-16,0 1-3 15,-4 3-6-15,-4-1 1 16,-4 6 9-16,-4 1 26 16,-1 3-14-16,0 0-22 15,0 14 0-15,0 13 0 16,0 11 34-16,0 10 17 16,-1 8-10-16,-1 3-14 15,2 1 2-15,0 1 9 16,0-2-7-16,0-2-16 0,0-7-1 15,3-4-8-15,2-9-5 16,2-6 5-16,-2-6-4 16,-2-8-1-16,0-8 0 15,-3-2 7-15,0-7 1 16,0 3 20-16,-14-3-1 16,-35 4 11-16,-49 9-39 15,-64 9-49-15,-46 2-95 16,28-2-201-16,24-6-720 0</inkml:trace>
  <inkml:trace contextRef="#ctx0" brushRef="#br0" timeOffset="114147.8145">8626 13237 687 0,'0'0'257'16,"0"0"-188"-16,0 0-59 0,0 0-1 15,0 0 46 1,0 0 10-16,89-41-13 0,-60 32-27 15,2-2-12-15,8-1-7 16,2 0-5-16,6 0 3 16,-2 1-4-16,2 3-81 15,3-1-58-15,-9 5-92 16,-14 0-301-16</inkml:trace>
  <inkml:trace contextRef="#ctx0" brushRef="#br0" timeOffset="114352.4649">8657 13339 1267 0,'0'0'222'0,"0"0"-222"16,0 0-13-16,0 0 3 15,0 0 10-15,0 0 0 16,0 0 25-16,47 2-25 15,41-13-4-15,-8-2-193 16,2-4-204-16</inkml:trace>
  <inkml:trace contextRef="#ctx0" brushRef="#br0" timeOffset="115932.6842">8684 10563 781 0,'0'0'132'0,"0"0"-44"0,0 0-33 15,0 0 21-15,0 0 16 16,0 0 39-16,133-35-3 16,-36 18-25-16,34-7-18 15,14-4-14-15,4-1-1 16,-13 2-15-16,-24 2-14 15,-21 7-11-15,-20 4-18 16,-26 4-10-16,-9 2-1 16,-3 2 1-16,-5 0-2 15,-6 1-31-15,-14 5-42 16,-8 0-37-16,-8 0-51 16,-20 0-78-16,-42 14-59 15,6 1-40-15,-6 0-289 0</inkml:trace>
  <inkml:trace contextRef="#ctx0" brushRef="#br0" timeOffset="116209.9973">8669 10793 971 0,'0'0'175'15,"0"0"-156"-15,0 0 19 16,88-10 95-16,9-12 53 16,45-13-27-16,28-6-34 15,9-4-37-15,-12 4-19 16,-21 5-4-16,-13 5-10 16,-20 10-7-16,-28 8-24 15,-28 7-15-15,-20 6-9 0,-14 0-10 16,-7 20-108-16,-8 7-180 15,-8 2-355-15</inkml:trace>
  <inkml:trace contextRef="#ctx0" brushRef="#br0" timeOffset="117223.625">10230 17367 403 0,'0'0'157'16,"0"0"-34"-16,0 0 43 16,0 0 44-16,0 0-32 15,0 0-12-15,-20-4-23 16,20 4-69-16,6 0-44 15,16 0 14-15,14 0 72 0,24 2 9 16,26-1-25 0,22-1-15-16,11 0-1 0,-6-13-17 15,-9-4-13-15,-15 2-21 16,-15 1-9-16,-17 4-14 16,-17 3-8-16,-10 0-2 15,-3 2-19-15,-5 1-43 16,-8 2-67-16,-14 2-75 15,-31 0-84-15,-11 5-106 16,-13 3-571-16</inkml:trace>
  <inkml:trace contextRef="#ctx0" brushRef="#br0" timeOffset="117426.6831">10086 17769 939 0,'0'0'253'0,"0"0"-203"16,87-6 23-16,-2-17 97 16,31-9-9-16,11-2-43 15,-7 1-37-15,-21 12-24 16,-36 10-37-16,-17 6-20 16,-8 5-82-16,-9 5-211 15,-14 6-372-15</inkml:trace>
  <inkml:trace contextRef="#ctx0" brushRef="#br0" timeOffset="121549.6847">15410 16082 332 0,'0'0'78'0,"0"0"-38"15,0 0 54 1,0 0 14-16,0 0-27 0,0 0-22 16,14-44-2-16,-12 37-5 15,-2-1 11-15,2 1 17 16,-2-2-7-16,0 2-7 16,0-3-10-16,0 3 5 15,0-4 1-15,0 0-28 16,0 0 18-16,-5-2 10 15,-1-1-14-15,-1-1-13 16,2-2 0-16,-2-2-12 16,-3 0-4-16,1 2 5 15,-1-3-4-15,-1 1 3 16,0 0-2-16,-1 3-1 0,-1 0-9 16,1 2 2-16,-3 1 0 15,0 1-3-15,2 3 6 16,-1-2 5-16,-2 3-8 15,1-1-1-15,-3 2 4 16,-2-2 0-16,-2 1-9 16,-5-1 2-16,-4 0-8 15,-4-1 0-15,0 1 1 16,-5 1-1-16,-1 1 0 16,1 1 0-16,0 1-1 15,3 1 1-15,1 1-1 0,4 0 0 16,1 0 1-16,2 2 0 15,3 1-1 1,-2 0 1-16,1 0-1 0,-1 0 2 16,-1 0-1-16,-2 1-1 15,-1 3 0-15,0 1 1 16,0 2 1-16,1-2-1 16,0 2-1-16,1 0 0 15,0 1 2-15,2 2-1 16,-1-3 0-16,4 3 0 15,-1-4-1-15,3 2 2 16,0 0-1-16,4 0 5 16,-4 1-5-16,1 2 0 0,-3 0 1 15,0 0-1 1,-4 2 0-16,4 0 0 0,-4 3-1 16,1-4 2-16,1 2 5 15,0 0-6-15,2-1 8 16,1 1-8-16,2 1 5 15,1-1-6-15,-1 2 3 16,8 1-2-16,1 1-1 16,2 4 0-16,4 2 0 15,-2 2 0-15,6 4-1 16,0 4 1-16,3 2 0 16,0-2 7-16,0 0 13 15,10 0-3-15,0-1-1 0,0-1-2 16,4-1-5-1,0 0 3-15,1 2 6 0,1 1-1 16,2-1 7-16,0-2-14 16,3 1-8-16,0-2 13 15,0 2-5-15,1-3 6 16,-1-1-3-16,3 0-4 16,-3 0 6-16,1-5-2 15,0 1-2-15,-1-1 1 16,3-2-2-16,2-1-3 15,-3 1 7-15,3-2-3 16,1 1-9-16,-3-3 5 16,4 2 5-16,0 0 0 15,2-2-3-15,2 0 1 16,-3-1-9-16,3 1 1 16,-2-3 5-16,-1 0 5 15,0-2-10-15,-1 2 5 0,-3-7-6 16,-1 1 10-16,0-1-4 15,-3-1-1-15,1 1 0 16,-1-3 3-16,-1 3-9 16,0-4 8-16,0 1-7 15,-1-1 5-15,1-1 0 16,0 1-5-16,2-3 10 16,3 0 4-16,2 0 2 15,1-6 0-15,6-3-8 16,-1-4 1-16,0 2-8 0,1-1 5 15,-2-1-6 1,-3-1 5-16,1 2-5 16,-1-2 5-16,0 0 0 0,-2-1 0 15,2-2-5-15,-4-2 0 16,0 1 5-16,-4-5-4 16,3 1 5-16,-2-3-6 15,-1 2 0-15,-1-1 5 16,-1-1-6-16,-3 5 0 15,1-2 7-15,-5 1-6 16,0 1-1-16,-2-4 0 16,2-1 1-16,-5 0 1 15,2-3-1-15,-1 2 0 16,-1-3 0-16,-1 0 1 16,-1 0-1-16,-1 0-1 0,1 2 1 15,-4-1 0-15,1 1 0 16,-1 0 5-16,-1 1-6 15,0-1 1-15,0 2 0 16,0-1 0-16,-3-1 0 16,-3 1 1-16,-2-2 7 15,1 0-8-15,-3 2 1 16,1-1-1-16,-2 2 1 16,0 2-1-16,-1-1 0 15,0 2 5-15,-2 0-4 16,2 1 3-16,-2 2-4 15,0-1-1-15,-1 2 0 16,3-1 1-16,-3 2 0 0,2 2-1 16,1 1 1-16,0 1-1 15,1 3 0-15,-2 0-1 16,3 1-7-16,-3 2 7 16,4 0 0-16,-1 3 0 15,0-3 0-15,-2 2 0 16,1 0 1-16,-2 2-1 15,1-2-5-15,0 2 5 16,-1 1 1-16,1-1-1 16,-1 0 0-16,0 0 0 15,0 2 0-15,1-3 0 16,0 4 1-16,-1-4-1 16,7 3 1-16,-2 1 0 15,4-1 0-15,-3 1 0 0,2 0 0 16,1-2 0-16,-2 2 0 15,2 0-1-15,0-1 1 16,-2 1 0-16,0-2 0 16,0 2 0-16,2-1 0 15,-2-1 0-15,2 2 0 16,2 0 0-16,-2 0 0 16,2 0 0-16,0 0 0 15,2 0 0-15,-1 0 0 16,-1 0 1-16,1 0-1 15,-1 0 0-15,-2 0 1 16,2-3-1-16,1 3 0 16,-1 0 0-16,2 0 0 0,0 0-1 15,-1 0 1 1,1 0 0-16,0 0 0 0,0 0-1 16,0 0 0-16,0 0 1 15,0 0-1-15,0 0-1 16,0 0 1-16,0 0 0 15,0 0-5-15,0 0 5 16,0 0-5-16,0 0-7 16,0 0-11-16,0 0-13 15,0 0-23-15,0 0-32 16,0 0-53-16,0 0-59 16,0 8-79-16,1 3-90 15,2 1-248-15</inkml:trace>
  <inkml:trace contextRef="#ctx0" brushRef="#br0" timeOffset="125889.6422">14330 15207 411 0,'0'0'162'16,"0"0"20"-16,0 0 60 15,0 0-22-15,0 0-5 16,0 0-47-16,6-23-45 16,-6 22-27-16,0 1-20 15,0 0-5-15,0 0-26 16,1 0-16-16,4 0-20 15,5 14-9-15,5 5 54 16,2 8 7-16,3 4-23 16,0 3 4-16,-4-2 8 0,1 0-16 15,-4-4-12 1,0-2-1-16,-4-7-9 0,-1-3-5 16,-2-4-1-16,0-4-5 15,-3-5 1-15,-1 0-1 16,0-3 6-16,0 0-1 15,-2 0 2-15,3 0-1 16,-2 0 4-16,1 0 20 16,4-12 19-16,0-8-23 15,2-8-17-15,2-5-9 16,6-7 1-16,-2-3-1 16,3-2-1-16,0 3 0 15,0 2 0-15,0 7 0 0,-2 5 0 16,-3 3 0-16,0 7-1 15,-5 6 1-15,-2 2 0 16,-4 6-1-16,-1 1-33 16,0 3-37-16,0 6-92 15,-9 10-334-15,-4 1-331 0</inkml:trace>
  <inkml:trace contextRef="#ctx0" brushRef="#br0" timeOffset="127827.1368">14788 14815 315 0,'0'0'144'15,"0"0"-24"-15,0 0-12 16,0 0-3-16,0 0 14 0,-94-39 12 15,61 34-24 1,-1 2 35-16,-6 1-36 0,-1 2-12 16,-2 0-12-1,3 0-28-15,-1 7-19 0,0 6-3 16,2 3 0-16,1 6-3 16,0 6-4-16,2 8-3 15,2 6 7-15,4 7 0 16,2 3 8-16,-1 3 2 15,5 0 0-15,4 3 0 16,5 0 3-16,6 0 0 16,7-2-10-16,2-1-1 15,6-6-13-15,18-2 8 0,9-7-1 16,10-3 9 0,12-4-4-16,21-3 7 0,20-8-2 15,15-8 5-15,6-11 2 16,-19-3-11-16,-26-1-3 15,-23-9-2-15,-6 0-11 16,3-2 1-16,4-6-7 16,0-2 4-16,-9-3 7 15,-5-5 8-15,-6-6-4 16,-4-7-3-16,-3-8-11 16,-7-6 2-16,-4-5-11 15,-6-4 5-15,-6 0-6 16,0 0 0-16,-6 0 1 15,-13 5-1-15,-8-4-1 16,-6 8 1-16,-4 2 6 0,-7 10-6 16,-5 6 0-1,-6 7-1-15,-5 9-11 0,-2 9-16 16,-6 8-9-16,0 4-33 16,1 6-16-16,1 18-15 15,12 7-46-15,11 30-100 16,15-7-237-16,13-4-238 0</inkml:trace>
  <inkml:trace contextRef="#ctx0" brushRef="#br0" timeOffset="128451.7806">15589 15048 599 0,'0'0'184'0,"0"0"-15"16,0 0 62-16,0 0 11 15,0 0-72-15,0 0-26 16,0 0-16-16,-58-69-48 15,41 69-42-15,-6 14-8 16,1 7 9-16,0 6-8 16,6 3 3-16,5 2-14 15,8-2-17-15,3-4-3 16,0-2-17-16,18-6-1 16,3-3 11-16,3-8 7 15,3-7 19-15,1 0 7 0,-2-16-11 16,2-8 0-1,-7-6-1-15,-8-7-13 0,-8-8-1 16,-5-1 0-16,-5-2-11 16,-13 4-7-16,-6 5 2 15,-1 12 9-15,3 12 7 16,3 10 0-16,3 5-40 16,6 6-36-16,5 13-38 15,5 6-28-15,7 11-96 16,12-7-142-16,8-9-432 0</inkml:trace>
  <inkml:trace contextRef="#ctx0" brushRef="#br0" timeOffset="128654.5638">15699 14751 778 0,'0'0'237'16,"0"0"81"-1,0 0-49-15,0 0-90 0,0 0-103 16,0 0-74-16,0 0 24 15,15 64 28-15,-2-15-17 16,1 5-21-16,2-1-8 16,1-4-8-16,1-8-21 15,1-11-127-15,8-13-147 16,-5-8-250-16,-1-9-222 0</inkml:trace>
  <inkml:trace contextRef="#ctx0" brushRef="#br0" timeOffset="128825.0186">15929 14886 861 0,'0'0'250'0,"0"0"99"0,0 0-58 16,0 0-90-16,0 0-120 16,0 0-67-16,0 0-4 15,-8 56 13-15,8-7 4 16,0 2-14-16,0 0-3 16,0-3-5-16,3-2-5 15,-3-7-88-15,0-8-178 16,0-9-279-16,-6-18-15 0</inkml:trace>
  <inkml:trace contextRef="#ctx0" brushRef="#br0" timeOffset="129023.2471">15923 14708 801 0,'0'0'130'0,"0"0"-30"16,0 0 72-16,0 0-45 15,103-72-22-15,-76 72-20 16,1 14-25-16,-6 15-3 15,-8 9-22-15,-7 6 6 16,-7 6 13-16,0 2-22 16,-16 1-12-16,2-7-20 15,11 1-95-15,3-14-287 16,0-13-745-16</inkml:trace>
  <inkml:trace contextRef="#ctx0" brushRef="#br0" timeOffset="129342.7421">16470 14650 1290 0,'0'0'189'0,"0"0"-111"16,0 0 87-16,0 99 15 16,15-23-40-16,2-1-34 15,0-6-35-15,-1-13-39 16,0-18-23-16,-3-1-7 15,2-3-2-15,-3-13-21 16,-1-10 8-16,-1-11 13 16,-1-1 3-16,5-26 28 15,3-24-25-15,6-33-6 16,0-28-11-16,-1 7-3 16,-6 23-38-16,-6 35-16 0,-2 35 3 15,2 9-96-15,4 3-97 16,8 5-36-16,20 39 60 15,-4-1-68-15,-2-1-377 0</inkml:trace>
  <inkml:trace contextRef="#ctx0" brushRef="#br0" timeOffset="130356.4427">17132 14808 887 0,'0'0'246'0,"0"0"90"16,0 0-48-16,-31-71-67 0,17 63-49 15,1 8-89-15,-6 5-52 16,-4 19-6-16,-3 12 6 16,-1 6-3-16,3 8-20 15,8 0-8-15,8-4 0 16,8-8-9-16,0-7-9 16,16-11-17-16,10-11-51 15,4-9 1-15,2-1-21 16,0-24 25-16,1-14 32 15,-7-11 44-15,-3-6 5 16,-5 0 2-16,-8 7 24 16,-1 9 34-16,-7 13 13 15,-2 10-2-15,0 10-5 16,0 7-66-16,0 4-1 0,0 19 1 16,-7 10 4-1,3 9 8-15,4 4-5 0,0 0-6 16,6-3-1-16,11-9-7 15,3-10-10-15,6-10 16 16,0-11-12-16,0-3-1 16,1-27 14-16,-5-12 2 15,-2-28 5-15,-7-31-6 16,1-28 7-16,-4 8 4 16,-4 27-2-16,-1 37 11 15,-5 33 24-15,0 6-6 16,0 7 8-16,0 8-19 15,0 3-28-15,-5 30-6 0,0 22 6 16,5 26 8 0,0-1-8-16,5-6-1 15,14-12 0-15,4-18-8 0,7-1-3 16,5-2 2-16,-3-17-27 16,-2-14-6-16,-1-10 29 15,-6-19 14-15,1-15 7 16,-4-9-6-16,0-2 0 15,-2 2 7-15,-5 9-2 16,-2 12-6-16,-5 8 9 16,-3 9 13-16,-2 5-22 15,1 5-16-15,2 14-12 16,3 10 28-16,1 6 1 16,1 3 8-16,2 0-8 0,3-4 0 15,1-5-1-15,6-8-12 16,1-9 12-16,5-8 0 15,5-4 0-15,-1-14-16 16,3-16 4-16,2-9-4 16,0-11 1-16,-2-1 2 15,-3-2 4-15,-3 6 8 16,-9 8 1-16,-7 11 0 16,-5 8 0-16,-7 9 1 15,0 6 18-15,-7 5-4 16,-14 5-2-16,-11 18-3 15,-8 9-4-15,0 12 7 16,2 7-1-16,10 5 0 0,11 1-3 16,12-1 3-16,5-4 10 15,19-5 6-15,20-6 18 16,27-7-4 0,34-7-11-16,34-11-4 0,10-10-13 15,-6-6-14-15,-33-7 11 16,-37-3-11-16,-26 2-60 15,-22 1-54-15,-30 3-93 16,-20-2-61-16,-22 4-626 0</inkml:trace>
  <inkml:trace contextRef="#ctx0" brushRef="#br0" timeOffset="133810.7591">20129 14870 1330 0,'0'0'210'0,"0"0"-137"15,60-83 47-15,-29 62-1 16,8 12-47-16,4 9-16 0,5 6-18 15,-3 24 1-15,-4 11-25 16,-11 11-7-16,-16 3 2 16,-14 1 14-16,-5-4 8 15,-28-6 30-15,-10-4-33 16,-6-9-15-16,0-9-3 16,5-8-4-16,13-10 2 15,12-6-8-15,14-3 0 16,5-18-34-16,24-10-54 15,16-7 14-15,13-6 37 16,6-3 13-16,3-2-11 16,-2-1 13-16,-7 3 15 0,-12 2 7 15,-9 4 2-15,-13 11 9 16,-10 7 10-16,-7 9 30 16,-2 8-6-16,0 6 32 15,-11 0-22-15,-8 19-36 16,-6 11-19-16,-4 8 2 15,2 9-2-15,9 1-5 16,8 4 3-16,10-8-11 16,6-2-3-16,20-10-8 15,12-10 24-15,6-7-10 16,6-11 10-16,-1-4-25 16,-3-8 4-16,-8-16 7 15,-10-3 14-15,-10-3 0 16,-8 0 7-16,-6 5 41 15,-4 7 27-15,0 7 27 0,0 9-1 16,0 2-61-16,0 11-34 16,0 16-5-16,0 10 13 15,0 2 2-15,0 3-8 16,0-5-7-16,0-5-1 16,0-9-52-16,0-12-97 15,-4-8-111-15,0-3-410 0</inkml:trace>
  <inkml:trace contextRef="#ctx0" brushRef="#br0" timeOffset="133949.2836">20883 14509 1154 0,'0'0'151'0,"0"0"-20"15,0 0-131-15,0 0-1 0,86 56-113 16,-46-26-486-16</inkml:trace>
  <inkml:trace contextRef="#ctx0" brushRef="#br0" timeOffset="134179.998">21324 15193 1664 0,'0'0'275'0,"0"0"-255"16,0 0 29-16,12 73 46 15,0-39-2-15,-6 3-55 0,1-2-24 16,-1-2-7-16,-3-9-7 16,9-15-128-16,-3-6-164 15,3-3-644-15</inkml:trace>
  <inkml:trace contextRef="#ctx0" brushRef="#br0" timeOffset="134502.6927">21768 14713 201 0,'0'0'1362'16,"0"0"-1228"-16,0 0-56 0,11 91 85 15,-2-37 5-15,3 10-42 16,1 1-46-16,-2-15-37 15,-1-3-29-15,-4-11-12 16,-3-13-1-16,-3-15 0 16,0-8 17-16,0-7 12 15,-8-25-14-15,-9-31-15 16,0-36-1-16,8-30-6 16,9-4 0-16,2 26 5 15,17 38-5-15,-1 37-7 16,2 16 6-16,5 3-2 15,9 4-30-15,8 8-30 16,1 1-10-16,-2 22-56 0,2 22-111 16,-15-3-281-1,-10-5-433-15</inkml:trace>
  <inkml:trace contextRef="#ctx0" brushRef="#br0" timeOffset="134657.5155">21606 14883 1478 0,'0'0'210'16,"0"0"-146"-16,0 0 22 15,168-34-86-15,-36 10-42 16,-8 4-338-16,-20 1-713 0</inkml:trace>
  <inkml:trace contextRef="#ctx0" brushRef="#br0" timeOffset="135037.4851">22738 14433 1425 0,'0'0'239'0,"0"0"-22"15,0 0-19-15,-90 9-85 16,40 27 3-16,-13 26-13 15,-1 24-28-15,11 22-8 16,21 10-29-16,29-11-23 16,6-24-15-16,24-27 0 15,3-19-7-15,19-6-28 16,41-10-118-16,-9-8-163 16,-2-12-444-16</inkml:trace>
  <inkml:trace contextRef="#ctx0" brushRef="#br0" timeOffset="135612.844">22893 14589 1292 0,'0'0'182'0,"0"0"-145"16,0 0 75-16,0 0-28 16,79 26 35-16,-49 2-17 15,-5 4-3-15,-12 4-37 16,-8-1-1-16,-5-1-5 15,-19-2 7-15,-11-3-14 16,-3-4-27-16,3-5-11 16,7-7-11-16,9-8-15 0,11-5-6 15,3-3 5 1,12-19-108-16,16-11-30 0,11-9 61 16,9-8 15-16,1-2 29 15,3 0 27-15,-6 3 22 16,-8 9 0-16,-12 5 6 15,-10 12 42-15,-8 6 46 16,-8 7 11-16,0 7-5 16,0 3-30-16,-14 3-42 15,-3 18-18-15,-7 8-4 16,0 7-4-16,4 6 0 16,8 2-2-16,7 1-3 15,5-1-10-15,9-3-8 16,14-5 13-16,9-11 7 0,3-10-26 15,2-11-29-15,-1-4 6 16,2-14 32-16,-6-11 12 16,-7-1 6-16,-7-1 10 15,-5 8 47-15,-8 9 39 16,-5 5-1-16,0 5-46 16,0 0-49-16,0 17 0 15,0 8 2-15,0 8 27 16,0 3-14-16,0 1-7 15,0-5-8-15,0-5-62 16,-7-21-139-16,2-6-177 16,1-2-643-16</inkml:trace>
  <inkml:trace contextRef="#ctx0" brushRef="#br0" timeOffset="135756.7199">23448 14355 986 0,'0'0'145'15,"0"0"52"-15,0 0-143 16,0 0-14-16,0 0-6 16,0 0-34-16,106 53-189 15,-71-36-692-15</inkml:trace>
  <inkml:trace contextRef="#ctx0" brushRef="#br0" timeOffset="135971.9362">23867 14100 1020 0,'0'0'383'0,"0"0"-265"0,137 145 87 16,-61-6 6-16,-15 39-16 15,-32 21-80-15,-32-2-62 16,-61-18-36-16,-42-17-17 15,-46-35-29-15,20-41-263 16,4-39-773-16</inkml:trace>
  <inkml:trace contextRef="#ctx0" brushRef="#br0" timeOffset="136815.9144">20314 14229 235 0,'0'0'764'0,"0"0"-575"16,0 0 68-16,0 0-84 15,-119-29-54-15,71 29-21 0,2 0-8 16,-2 7-8 0,8 10-2-16,5 5-33 0,6 11-11 15,8 8 14-15,5 8 2 16,2 19 10-16,-1 20 6 16,5 21 3-16,-2 14-8 15,0 0-5-15,3-6-17 16,-3-6-3-16,1 4 0 15,-1-1 0-15,2 4-3 16,-2 0-2-16,5-4-4 16,4-7-5-16,3-7-9 15,10-22-8-15,15-21-7 0,37-7-1 16,68-20 1 0,68-19-19-16,74-11-20 0,60-33-97 15,-72-8-153-15,-28-5-410 16</inkml:trace>
  <inkml:trace contextRef="#ctx0" brushRef="#br0" timeOffset="137572.8786">24107 13677 502 0,'0'0'368'16,"0"0"-226"-16,0 0 40 0,121-31-28 15,-72 28-19-15,11 1-45 16,4 2-36-16,6 0-14 16,-3 2-5-16,-3 3 6 15,-9 1 9-15,-10 0 14 16,-10 1 2-16,-13-2 18 16,-7 2-8-16,-9 4-22 15,-5 9-9-15,-1 24 12 16,-4 29 19-16,-16 34 14 15,-5 18-1-15,-1 11 15 16,3-3-16-16,2-4-19 16,2 9-14-16,-1 6-24 15,1 0 35-15,1-7-29 0,3-9-10 16,2-14-3-16,1-14 6 16,2-7-12-16,0-18 4 15,5-17 5-15,0-16-6 16,-1-4-9-16,0 3-10 15,-3 6-1-15,0 2 0 16,-1-2 0-16,-4-5-1 16,1-6 1-16,-5-3 0 15,-5-1-1-15,-12-2 0 16,-26 1 0-16,-47-6 0 16,-74-16 0-16,-66-12-45 15,-67-33-66-15,-69-22-104 0,84 12-141 16,11-1-704-16</inkml:trace>
  <inkml:trace contextRef="#ctx0" brushRef="#br0" timeOffset="138531.9057">20539 13978 1144 0,'0'0'352'0,"0"0"-60"16,0 0-45-16,0 0-140 15,0 0-68-15,0 0-13 16,0 0 26-16,-10 96-28 16,5-55-16-16,-2-2-7 15,4-5-1-15,3-7-89 0,0-8-194 16,5-15-375-16</inkml:trace>
  <inkml:trace contextRef="#ctx0" brushRef="#br0" timeOffset="138819.8115">20590 13512 185 0,'0'0'845'0,"0"0"-605"16,0 0-17-16,-85 32-89 16,64-5-41-16,9 6-36 15,9 0-20-15,3-3-34 16,1-8-3-16,15-7-20 15,5-10 20-15,1-5 35 16,-1-5-16-16,0-17-10 16,-4-5 2-16,-6-2-10 0,-6-4-1 15,-5 1-10-15,0 5 9 16,-13 5-8-16,-4 10-10 16,-3 10-18-16,1 2-52 15,0 31-20-15,5 2-134 16,6 1-110-16</inkml:trace>
  <inkml:trace contextRef="#ctx0" brushRef="#br0" timeOffset="139045.5035">20817 13724 1205 0,'0'0'356'0,"0"0"-168"16,0 0-66-16,0 0 61 15,-9 117-16-15,1-54-53 16,-1 3-28-16,4-6-30 16,-5 6-26-16,3-3-18 15,-3-1-12-15,1-6-1 16,3-8-96-16,6-23-126 16,6-13-283-16,10-12-422 0</inkml:trace>
  <inkml:trace contextRef="#ctx0" brushRef="#br0" timeOffset="139258.3425">20951 14000 932 0,'0'0'349'0,"0"0"6"0,0 0-96 15,0 0-140-15,0 0-42 16,0 0 46-16,-36 87-20 16,26-40-29-16,1 4-19 15,1 3-15-15,-2-1-18 16,1 2-11-16,0-6-10 15,-1-6-1-15,1-9-47 16,3-12-91-16,1-14-116 16,5-24-33-16,0-13-265 15,0-9-419-15</inkml:trace>
  <inkml:trace contextRef="#ctx0" brushRef="#br0" timeOffset="139407.5949">20975 13989 768 0,'0'0'205'0,"0"0"-38"15,0 0 22-15,0 0-57 16,0 0-39-16,82-5-45 16,-77 32-16-16,-5 8-2 15,-38 15-10-15,-84 17-20 16,3-11-89-16,-26-10-515 0</inkml:trace>
  <inkml:trace contextRef="#ctx0" brushRef="#br0" timeOffset="141253.4535">22283 13123 682 0,'0'0'117'0,"0"0"-35"0,0 0 95 15,0 0-21-15,0 0-52 16,0 0 4-16,0 0-23 15,5-51-11-15,-3 51-4 16,-2 0-14-16,0 0-18 16,0 7-38-16,0 18 7 15,0 16 46-15,0 7 20 16,0 10-15-16,0 3 10 16,0-4-16-16,0-5-16 15,6-7-26-15,4-6-9 16,1-10-1-16,1-5-10 15,3-11 1-15,2-4-2 16,2-9-9-16,2 0-55 0,10-21-100 16,-5-4-187-16,-7-1-313 15</inkml:trace>
  <inkml:trace contextRef="#ctx0" brushRef="#br0" timeOffset="141958.1855">22144 13266 485 0,'0'0'159'16,"0"0"-97"-16,0 0-24 15,130-5-18-15,-64 5-14 16,7 0-6-16,0-1-5 16,0-1-17-16,-9-2 14 15,-11-3 6-15,-12-3 2 16,-14-1 11-16,-14-2 113 0,-11 1 83 15,-2-1 7-15,-2 1-75 16,-13 3 5-16,-4 4-23 16,-3 2-35-16,-1 3-11 15,-6 8-21-15,1 10 19 16,0 7 3-16,1 6-17 16,7 2-9-16,3 0-25 15,10-1-11-15,5-2-14 16,2-3-1-16,6-7-27 15,11-3 6-15,5-11 16 16,5-6-13-16,2 0-38 16,1-13-34-16,0-11 10 15,-2-6 43-15,-6-8 9 16,-2 1 22-16,-6 0 7 0,-2 7 0 16,-5 10 51-16,-4 9 17 15,-3 8 10-15,0 3-35 16,0 0-43-16,0 9 2 15,0 11 23-15,-1 6 17 16,-1 3-6-16,1 0-16 16,1 1-6-16,0-2-8 15,0-4-6-15,6-4-6 16,0-5-3-16,2-8-8 16,0-4-29-16,3-3 12 15,3-3 34-15,3-16 0 0,4-6-10 16,1-2 1-16,1-5-1 15,-2 2 9-15,1 5-5 16,-3 5 6-16,-7 9 1 16,-6 4-1-16,-3 7 0 15,-1 0-7-15,-1 2-18 16,2 13 11-16,4 2 14 16,4 5 0-16,2-1 0 15,8-1-6-15,6-2-99 16,22-8-115-16,-6-6-104 15,-4-4-52-15</inkml:trace>
  <inkml:trace contextRef="#ctx0" brushRef="#br0" timeOffset="142777.4339">23330 13095 641 0,'0'0'137'0,"0"0"75"16,0 0-38-16,0 0-60 15,0 0-33-15,-82 4-24 16,63 18-34-16,-1 0-10 15,5 2-11-15,5 0-1 16,5-2-1-16,5-5-24 16,0-6-91-16,8-3-22 15,8-8 77-15,2 0 60 16,2-6 12-16,-3-10 1 16,0-3 26-16,-4-1 52 15,-2 1 27-15,-5 4 12 16,-2 4 14-16,-2 5-24 0,-2 6-58 15,0 0-62-15,0 9-25 16,0 10 22-16,0 9 3 16,0 6 33-16,0 2-8 15,0 1-25-15,0-3 15 16,0-1 0-16,-10-6-15 16,2-5 0-16,0-10-5 15,1-7-23-15,3-5 28 16,0 0 0-16,3-12 0 15,1-8-1-15,0-6-12 16,8-3-4-16,9 0-1 16,5 2 11-16,3 3 7 15,5 1 6-15,2 5-6 0,-2 1-16 16,-1 5 10 0,-4 1-7-16,-3 2 12 0,-7-2 0 15,-2 5 1-15,-5-2 0 16,-5 4 1-16,-3 3 12 15,0 0 27-15,0 1-10 16,-3 0 11-16,-8 1-11 16,-5 12-16-16,-1 4-3 15,1 6 0-15,3 1 1 16,3 2 0-16,7-1-5 16,3-2-6-16,1-4-1 15,17-2-8-15,9-7 8 16,4-6 26-16,5-4-3 15,6-3-9-15,-3-17-7 16,-1-10 2-16,-6-10-2 16,-4-9-1-16,-3-9-5 0,-5-5 9 15,-3 2-8-15,-5 6 16 16,-1 14 49-16,-7 12 16 16,-2 14-4-16,-1 10-17 15,-1 5-46-15,0 0-16 16,2 16-25-16,1 15 25 15,2 8 1-15,6 6 5 16,3 9-5-16,0 1-1 16,0-2 0-16,-4-3-6 15,-2-7-142-15,-4-3-115 0,-4-11-262 16,0-13-334-16</inkml:trace>
  <inkml:trace contextRef="#ctx0" brushRef="#br0" timeOffset="142952.2888">23563 13187 1160 0,'0'0'241'0,"0"0"-119"16,0 0-54-16,0 0 39 16,107 1-40-16,-42 4-42 15,7 0-25-15,19 4-25 16,-30-4-277-16,-9 1-320 0</inkml:trace>
  <inkml:trace contextRef="#ctx0" brushRef="#br0" timeOffset="143706.973">23040 13696 821 0,'0'0'233'0,"0"0"68"15,0 0-56-15,0 0-81 16,0 0-31-16,0 0-42 15,0 0-34-15,-38-31-28 16,23 33-5-16,-4 10-2 16,0 6 4-16,0 8-10 15,2 3-2-15,3 7-13 0,2 1 5 16,8-1-6 0,4-2-1-16,0-4-10 0,10-8-18 15,5-5 29-15,4-6 0 16,1-6 16-16,2-5 22 15,2 0-13-15,0-5-16 16,-3-12 5-16,-2-8-13 16,-6-3 6-16,-4-6-5 15,-9-3-2-15,0 2-8 16,-10 2 7-16,-9 8-10 16,-11 8-21-16,0 9-38 15,0 8 10-15,3 0-54 16,13 19-41-16,8 1-145 15,6-1-206-15</inkml:trace>
  <inkml:trace contextRef="#ctx0" brushRef="#br0" timeOffset="143924.2739">23245 13571 1360 0,'0'0'207'16,"0"0"69"-16,0 0-21 15,0 0-112-15,0 0-76 16,0 0-60-16,0 0-5 16,0 87 20-16,0-31-6 15,0 9-14-15,0-2 4 16,0 1-6-16,2-8-40 16,12 1-157-16,0-17-189 0,5-18-542 15</inkml:trace>
  <inkml:trace contextRef="#ctx0" brushRef="#br0" timeOffset="144106.4791">23542 13757 1099 0,'0'0'243'15,"0"0"51"-15,0 0-164 16,0 0-75-16,0 0 35 16,0 72 14-16,0-27-46 15,0 5-17-15,0-4-17 16,0-1-15-16,-2-4-9 15,-5-4-24-15,-12-3-159 16,2-7-394-16,-1-18-733 0</inkml:trace>
  <inkml:trace contextRef="#ctx0" brushRef="#br0" timeOffset="144304.1065">23588 13571 1287 0,'0'0'168'15,"0"0"5"-15,0 0-23 16,0 0 1-16,109 9-24 16,-78 23-44-16,-1 7-12 15,-9 11 13-15,-12 8-38 16,-9 3-20-16,-42 11-18 16,-93 13-8-16,5-16-73 15,-22-15-439-15</inkml:trace>
  <inkml:trace contextRef="#ctx0" brushRef="#br0" timeOffset="147734.1922">11881 16261 209 0,'0'0'137'0,"-2"131"-54"16,4-23 44-16,16 15 28 15,7-1-13-15,6-1-18 16,4-4-21-16,3 4 23 0,1-4-12 15,1-7-15 1,1-11-11-16,3-10-11 0,2-6-1 16,6-4-15-16,-3-13-14 15,-4-14 0-15,-2-11 1 16,15-6-8-16,27-1-5 16,28-7-6-16,21-11 14 15,-2-16-13-15,-2-11-9 16,-8-11-8-16,7 0-1 15,6 0 22-15,-1 5-18 16,5-1-10-16,1 5-5 16,-6 2 5-16,-4 2-5 0,-11-1 0 15,-8-4 1 1,-11-3-1-16,-9-5-1 0,-5-6 7 16,-7-4 7-16,-7-4 6 15,-14 2 7-15,11-15-8 16,-11 6-4-16,0-6 26 15,18-18-14-15,-3-6-14 16,13-22 2-16,7-11 3 16,-24 16-8-16,-19 21-1 15,-19 25-7-15,-2 1 5 16,4-7 2-16,4-7-3 16,2-9 1-16,-1 1 4 15,-6 3-1-15,-8 0 3 16,-3 0-1-16,-11 2-10 15,-4 3 11-15,-6-2-5 0,-2 3 1 16,-17 0-8-16,-12 0 1 16,-10-1 7-16,-12 2 3 15,-21-2 2-15,-22-4-13 16,-19 4 0-16,-9 4-1 16,4 13-6-16,4 11 6 15,3 8-1-15,-3 4-16 16,-5 5 5-16,-3 1 4 15,-4 3 6-15,3 2-8 16,-6 2 4-16,-1 3 5 16,-5 1 1-16,1 0-6 15,-1 0 0-15,6 8-3 16,-1 3-7-16,0 0 7 16,2-1 7-16,5 0-7 15,2-2 2-15,7 0 6 0,4-2 1 16,5 0-1-16,5-1-7 15,7-2 6-15,17 0-4 16,14 0 6-16,15 0 0 16,6-2 0-16,-8 3 0 15,-1 2 1-15,1 3 0 16,8 2-1-16,6 3-1 16,2 4 0-16,2 3 0 15,-1 7 1-15,0 3-1 16,-2 8 0-16,-1 2 1 15,-1 1-1-15,-1 0 0 16,3-3 1-16,1-5 0 16,5-7 0-16,9-4 0 0,5-6 0 15,7-3-6 1,7 0-4-16,2 2-1 0,0 1-5 16,14 1 4-16,10 3 5 15,2-1-2-15,9 1 2 16,5 2 6-16,9-2 1 15,8-2-28-15,40-6-103 16,-11-6-174-16,-6-7-462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20T06:52:11.2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3098 8967 783 0,'0'0'87'0,"0"0"-70"16,0 0 8-16,0 0-9 15,-89-6 2-15,46 29 29 0,-12 10 15 16,5 6 0 0,0 4 0-16,9 5-23 0,14-1-13 15,11 0-13-15,16-3-13 16,0-2-12-16,24-2-2 15,12-4 0-15,8-1 14 16,3-6 39-16,0-2-19 16,-6-3 5-16,-10-3-15 15,-6-1-10-15,-15-1-11 16,-8 0 11-16,-2 2 29 16,-15 2 22-16,-16 4 7 15,-8-1-14-15,-9 1-11 16,3-3-4-16,0-4 0 15,15-6-10-15,10-4 3 16,13-5-22-16,7 0-6 0,0 0-26 16,16 6 12-16,11 4 20 15,1 2 20-15,5 11 2 16,0 4-12-16,-2 8 2 16,-4 7-12-16,-6 9 1 15,-5 17 46-15,-11 23-6 16,-5 21 0-16,-11 4 10 15,-8-20-9-15,4-30 1 16,3-28 9-16,5-9 0 16,1 3-9-16,3 0-12 0,3 2-7 15,0-7-12 1,19-6 8-16,10-6 36 0,7-8 22 16,17-7-27-16,17-5-19 15,25-11-8-15,18-20-14 16,-5 1-1-16,-23 1-7 15,-27 9-1-15,-20 6 0 16,2 2 0-16,3 2-1 16,-1 0-46-16,-6 10-88 15,4 4-157-15,-8 12-239 16,-10 0-463-16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20T06:52:22.3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7137 7897 315 0,'0'0'137'0,"0"0"-28"16,0 0 27-16,0 0-5 16,0 0-40-16,0 0-18 15,-29-27 0-15,19 24 4 16,2 0 6-16,-4 0 1 16,-3 0-2-16,4 1 2 15,-3-1-8-15,-3 0-22 16,2 0 0-16,-1 2-8 15,-5-2-14-15,-1 1-11 16,2 1 8-16,-1 0 9 16,1 1 7-16,1-3-6 15,-1 3-13-15,-1 0-13 16,1 0 14-16,1 0 14 0,0 0-4 16,1 0 3-16,-3 0 0 15,0 0-11-15,-2 5-1 16,0 1-16-16,-1 0 9 15,0 4-11-15,3-1-2 16,0 2 2-16,2 3-3 16,2 0-6-16,0 0 1 15,1 6-1-15,2 0-1 16,3 4 0-16,-2 0 0 16,8 3 1-16,-1 3 0 15,3 2 0-15,2 2 6 16,1 1 2-16,0 4 4 15,0-3-2-15,0 3-1 16,1-1-1-16,5 0-3 0,2-2 4 16,2-1 1-16,-1-3-5 15,2-1 5-15,2-3 1 16,-1 0-3-16,3 0 0 16,-2-1-2-16,4-1-1 15,-2-1 2-15,1-3-2 16,4 0 1-16,-3-4-6 15,1-2 1-15,-1-3 8 16,0-4 8-16,0-1-2 16,4-2 15-16,1 0-11 15,2-1-4-15,3 0-4 16,1-3-3-16,2 0-3 16,2-1-5-16,-3-1 10 0,1 0-10 15,0 0 11-15,-2-1-3 16,1-5-8-16,-1-4 12 15,0 0-1-15,1-2-6 16,0-1 0-16,0-3 2 16,-1-1-2-16,-3-2 0 15,-2-3-5-15,-1 2 8 16,-1-3-7-16,-4-1 5 16,-1 0-1-16,-4-3-5 15,1 2 6-15,-4-3-6 16,-1 0 1-16,-1-3 4 15,-1-5 1-15,-2 1-6 0,-4-5 1 16,0 0-1-16,0-2 5 16,0 3 0-16,-3 0-6 15,-5 6 8-15,-1 2-8 16,0 4 1-16,-6 3 5 16,4 3 3-16,-1 0-9 15,-2 4 2-15,-2 0 4 16,0 3-5-16,0 1 1 15,-4 2-1-15,3 0 5 16,-2 2-6-16,2 0 2 16,-1 2-1-16,-2 1 0 15,0-2 0-15,0 0 0 16,-2 0 1-16,-1 1-1 16,0 0 0-16,0 1-1 15,-1 0-1-15,0 3 0 0,2 2-8 16,4 0 2-16,2 1 1 15,4 0-6-15,0 0-20 16,2 0-39-16,-11 14-90 16,1 5-135-16,-7-1-422 0</inkml:trace>
  <inkml:trace contextRef="#ctx0" brushRef="#br0" timeOffset="3248.4599">7363 16491 162 0,'0'0'134'0,"0"0"-6"0,0 0-8 15,0 0-16-15,0 0-35 16,0 0-1-16,-72-7 10 16,62 2 3-16,1-1 9 15,0 2 8-15,3 0-3 16,0 4 23-16,3-3 11 16,1 3-27-16,2 0-12 15,0-1-23-15,0 1 2 16,0 0-15-16,0-2 21 15,8-1 16-15,13-3-14 16,15-2-27-16,25-9 3 16,26-8 14-16,24-10-11 0,8-3-9 15,-22 8-11 1,-26 6-15-16,-27 8-6 16,-8 3-7-16,1-1-6 0,0-1-1 15,1 1 0-15,-16 4 8 16,-5 3-9-16,-11 2-15 15,-3 3-31-15,-3 2-45 16,0 0-62-16,-17 0-96 16,-7 0-354-16,-6 4-142 0</inkml:trace>
  <inkml:trace contextRef="#ctx0" brushRef="#br0" timeOffset="3578.0533">7333 16638 932 0,'0'0'230'0,"0"0"-148"16,0 0 44-16,0 0 92 15,141-34-21-15,-51 4-39 16,25-9-44-16,6-3-21 16,-3 2-4-16,-29 8-14 15,-28 11-14-15,-13 4-20 16,-8 3-15-16,3-2-7 0,1 0-12 16,-5 4 2-16,-11 2-9 15,-10 7-6-15,-18 3-78 16,0 8-154-16,-9 7-494 0</inkml:trace>
  <inkml:trace contextRef="#ctx0" brushRef="#br0" timeOffset="6370.9138">340 8741 882 0,'0'0'187'0,"0"0"-40"16,0 0 91-16,0 0 2 15,0 0-53-15,0 0-38 0,0 0-49 16,-3-15-48-16,2 28-31 16,-2 13-20-16,3 16 15 15,-2 8 26-15,2 7-8 16,0 1-6-16,0-4-9 16,0-4-11-16,0-2-8 15,0-4 0-15,0-4 0 16,0-4 0-16,0-5 0 15,0-7-1-15,0-9-67 16,0-5-59-16,0-10-103 16,-1-8-61-16,-2-9-398 0</inkml:trace>
  <inkml:trace contextRef="#ctx0" brushRef="#br0" timeOffset="6635.7348">418 8712 1162 0,'0'0'293'0,"0"0"-69"15,0 0-53-15,0 0-73 16,0 0-48-16,0 0-29 16,0 0 72-16,14 109 15 15,-7-61-33-15,-4 5-21 16,3-2-22-16,-3-3-20 15,0-1-10-15,1-5-2 16,-4-4-1-16,0-4-43 0,0-3-88 16,-9 0-131-1,-4-11-257-15,-8-5-129 0</inkml:trace>
  <inkml:trace contextRef="#ctx0" brushRef="#br0" timeOffset="6883.9753">115 9278 492 0,'0'0'851'0,"0"0"-700"15,0 0-31-15,0 0-32 16,0 0 54-16,0 0-19 16,0 0-40-16,104 61-44 0,-69-50 12 15,2-5-9 1,-1-2-13-16,4-4-10 0,-1 0-7 15,0-4-10-15,-3-9-2 16,-5-6 0-16,-1-2-89 16,0-18-86-1,-9 3-154-15,-2 1-272 0</inkml:trace>
  <inkml:trace contextRef="#ctx0" brushRef="#br0" timeOffset="7117.0934">610 8872 1000 0,'0'0'272'0,"0"0"-21"16,0 0-68-16,0 0-56 15,0 0-59-15,0 0-7 16,0 0 98-16,-1 81-44 16,1-44-37-16,0 2-10 15,-7 1-17-15,5 0-22 16,-5-4-14-16,3 1-13 15,-2-1-2-15,-5 3-2 16,-6 21-100-16,1-8-152 16,-4-5-418-16</inkml:trace>
  <inkml:trace contextRef="#ctx0" brushRef="#br0" timeOffset="10950.8659">7639 15044 894 0,'0'0'189'15,"0"0"-64"-15,0 0-21 16,0 0 69-16,0 0-66 0,0 0-47 16,0 0-24-1,68-40 2-15,-20 45 6 0,4 18 7 16,-1 10-5-16,-2 6-17 15,-10 5-4-15,-11 1 1 16,-10 0-13-16,-13-1-1 16,-5-1-2-16,-8-2 2 15,-10 0 6-15,-4-7 5 16,-1-5 0-16,3-9-2 16,2-8-20-16,6-10 24 15,3-2-4-15,-1-13-18 16,2-17-3-16,3-6-6 15,4-9-9-15,1 2-6 0,0 1-14 16,6 4-12 0,10 2 11-16,0 5 17 0,4 0 4 15,0 4-4-15,-1 2 10 16,2 2-11-16,-3 4 3 16,-2 2-6-16,-4 1 7 15,-2 2 4-15,-5 4 12 16,-2-1 0-16,-2 2 1 15,-1 4-1-15,0-1 2 16,0 2 15-16,0 3 14 16,0 1 17-16,-4 0-11 15,-1 7-2-15,-3 12-14 0,0 8 2 16,2 7 17 0,0 2-1-16,6-2-15 0,0-2 2 15,3-3-12-15,11-6 0 16,2-3-5-16,2-3-8 15,3-5 1-15,0-4-1 16,4-3 8-16,-4-5-8 16,3 0 9-16,-2 0-4 15,-2-13-5-15,-4-2-1 16,-2-3-7-16,-3-4-6 16,-3-1 3-16,-4 2-1 15,-1 2 3-15,-1 4 6 16,-2 4 2-16,0 5 1 15,0 3 0-15,0 3 12 16,0 0 2-16,0 3-7 0,4 14 0 16,3 9 54-1,3 9 8-15,2 1-19 0,2 3 0 16,3-1-23 0,2-1-12-16,-1-3-14 0,-1-1-2 15,-1-6-47-15,-4 9-90 16,-3-5-158-16,-9-9-500 0</inkml:trace>
  <inkml:trace contextRef="#ctx0" brushRef="#br0" timeOffset="12595.31">9165 15712 1219 0,'0'0'219'0,"0"0"-118"16,0 0 42-16,0 0 18 16,-81 43-13-16,45 12-5 15,2 2-41-15,5 7-22 0,10 0-12 16,13-13-22-1,6 1-18-15,0-13-16 0,15-9-3 16,12-10-7-16,6-11-2 16,4-7-9-16,5-2-8 15,-3-23-17-15,-6-11-22 16,-7-9-8-16,-12-10 30 16,-14-6 8-16,0-2 14 15,-17-2 11-15,-11 5 1 16,-5 8 0-16,-3 11 1 15,3 8 0-15,2 12-1 16,6 8 1-16,7 6-1 16,9 5-1-16,9 0-5 15,0 16-5-15,25 6 2 0,10 6 3 16,11-2 5-16,8-4-8 16,6-5-50-16,-4-9-35 15,-7-6-10-15,-13-2-15 16,-8-2 30-16,-14-11 47 15,-8 1 42-15,-6 1 32 16,0 0 63-16,0 5 18 16,-2 3 8-16,-1 2-10 15,0 1-44-15,3 5-37 16,0 17-21-16,0 11 10 16,0 9 12-16,6 4-4 15,4 0-21-15,-2-2 4 16,4-7-8-16,0-6-1 0,-3-6 0 15,1-9-1-15,1-7-1 16,-2-9-51-16,0-6 21 16,2-22 5-16,2-10 12 15,0-8 2-15,0 2 4 16,-2 7 8-16,-1 10-1 16,-4 9 1-16,0 8 16 15,-4 5 16-15,1 5 2 16,3 0-14-16,4 9-9 15,5 11 29-15,6 2 6 16,4 2-14-16,2-2-13 16,0-5-10-16,-1-7-9 15,3-8 6-15,0-2-5 0,-3-16-1 16,1-14-22-16,-5-12-24 16,-5-8 7-16,-4-3 11 15,-5 2 15-15,-5 8 3 16,-3 11 10-16,0 15 0 15,0 8 17-15,-8 9 23 16,-7 7 18-16,-3 20-31 16,-2 9-6-16,-3 12 17 15,7-2 7-15,6 0-11 16,6-6-7-16,4-10-12 16,11-10-3-16,17-8-5 15,12-12 13-15,28-6-13 16,29-25-7-16,24-11-36 15,-8 2-90-15,-30 8-190 16,-44 14-632-16</inkml:trace>
  <inkml:trace contextRef="#ctx0" brushRef="#br0" timeOffset="13256.6465">9118 16612 1124 0,'0'0'184'0,"0"0"-39"16,0 0 70-16,0 0-23 15,0 0-44-15,0 0-72 16,0 0-50-16,-7 0-20 15,47 73 96-15,14 33-7 0,4 22-18 16,-7 1-24-16,-8-12-13 16,-9-34-12-16,-6-21-14 15,-6-20-8-15,0-8-6 16,2-1 1-16,1-3 5 16,-3-6-6-16,-8-11 0 15,-5-13-24-15,-6-7 14 16,-3-35 1-16,0-6-12 15,-12-11-11-15,-9-2-1 16,-2 13 15-16,-6 3 12 16,-3 12-4-16,-5 13 9 15,-3 5-5-15,-2 10-1 16,-1 1 7-16,6 4 0 16,8 0-2-16,10 0 2 15,11 0-1-15,8 0-6 0,2-3-11 16,24-12-7-16,18-9-21 15,8-5-54-15,11-5-42 16,5 1-24-16,-3 2-95 16,8-1-67-16,-18 9 2 15,-16 6-52-15</inkml:trace>
  <inkml:trace contextRef="#ctx0" brushRef="#br0" timeOffset="14156.2294">9692 16844 38 0,'0'0'405'15,"0"0"-183"-15,0 0-5 16,0 0-32-16,0 0-32 15,0 0-41-15,0 0-35 16,-35 13-34-16,35-9 18 0,7-1 37 16,7-1-58-16,3 1-21 15,4-3-11-15,0 0 5 16,0-7-4-16,-4-3-7 16,-4-5 7-16,-5 1 4 15,-4-1 15-15,-4 1 18 16,0 1 20-16,0 1-7 15,-14 5-2-15,-4 2-16 16,-2 5 0-16,-6 0-12 16,-1 12 1-16,-1 10-8 15,3 5 4-15,6 0-5 16,7 3-14-16,9-3-7 16,3-2-7-16,19-4-5 0,14-2 2 15,9-13-31-15,11-6-40 16,8 0-4-16,2-20-51 15,-3-9-70-15,-9-7-34 16,-13 0 46-16,-14-1 75 16,-14 4 119-16,-10 4 16 15,0 5 133-15,-2 4 48 16,-6 3-12-16,-1 5-23 16,2 5-16-16,-1 7 1 15,0 0-43-15,-3 0-34 16,-1 17-29-16,-4 9-13 15,0 10 15-15,0 6-3 16,4 2-12-16,3 1-17 16,9-1-2-16,0-8-9 15,0-9-6-15,15-5 5 0,2-10-14 16,2-10-40-16,-1-2-2 16,-2-17 11-16,1-11-10 15,-5-5-2-15,-2-2 24 16,-4 1 24-16,-2 7 8 15,-1 2 2-15,-1 6 0 16,-2 7 0-16,0 5 15 16,0 3 36-16,0 4-1 15,0 0-13-15,0 0-22 16,0 9-14-16,2 5 1 16,5 10-1-16,3-4 0 15,4-3-1-15,5 0 0 16,5-8-1-16,4-6 0 0,-1-3-6 15,2-9-27-15,-4-14-19 16,-6-6-5-16,-7-9 2 16,-9-6 24-16,-3-5 16 15,-4-9 16-15,-11 3-1 16,-3 6 1-16,4 13 37 16,3 14 58-16,5 12-32 15,3 10 10-15,3 1-47 16,0 20-18-16,0 11-7 15,9 4 9-15,7 5-4 16,2 0-5-16,3-4-1 16,-2-6 0-16,-1-3-62 15,-3-7-61-15,-5-7-71 0,-10-14-121 16,0 0-187-16,-3-2-104 0</inkml:trace>
  <inkml:trace contextRef="#ctx0" brushRef="#br0" timeOffset="15073.2276">10033 16716 707 0,'0'0'272'0,"0"0"-136"16,0 0 130-16,0 0-93 15,0 0-127-15,0 0-28 16,101-51-17-16,-35 26 7 16,11-3-8-16,-4 2-19 15,-6-3 2-15,-14 3 2 0,-11 3-1 16,-14-1 2-1,-15 5 14-15,-10 4 10 0,-3 4 51 16,0 3 41-16,-10 2 14 16,1 3 10-16,-2 3-6 15,2 0-18-15,2 14-57 16,0 11-31-16,2 7 3 16,4 7 11-16,1 2-8 15,0-2-4-15,10-2-7 16,4-6-8-16,6-5-1 15,0-8-1-15,2-9-45 16,-1-9-22-16,-4-4 9 16,0-19 6-16,-5-13-26 15,-5-7 16-15,-4-1 38 16,-3 3 17-16,0 10 8 0,0 9 10 16,0 7 25-16,0 10 32 15,0 5 2-15,0 0-30 16,0 5-29-16,0 14-10 15,8 6 27-15,6 4-5 16,6-2-4-16,3 0-9 16,0-4-9-16,0-6 1 15,1-7 0-15,0-7 0 16,-2-3-1-16,-2-9-11 16,-4-10-24-16,-7-9-12 15,-6 0 11-15,-3 2 16 16,0 2 14-16,0 7 6 0,-3 3 7 15,-2 4 12-15,4 3 17 16,-1 2-4-16,2 3-8 16,0 2-24-16,0 0 0 15,0 0-12-15,11 8 11 16,5 6 1-16,-1 3 0 16,4 3 1-16,-2 0 5 15,0-3-4-15,3-5-1 16,-2-4 0-16,4-8 8 15,2 0-9-15,1-11 0 16,1-15-24-16,0-10-20 16,-4-7-5-16,-4-6-5 15,-3-6 12-15,-6 5 25 0,-4 8 17 16,-3 10 1 0,-2 15 47-16,0 10 55 0,-9 7-13 15,-9 9-40-15,-6 16-29 16,-3 11-3-16,2 8-1 15,5 2-3-15,6 0-4 16,9-6 0-16,5-5-4 16,10-6-5-16,20-10 8 15,15-10 18-15,8-9 3 16,11-11-14-16,4-18-16 16,2-12-2-16,-2-4-49 15,-9-2-52-15,-8-11-115 16,-18 15-310-16,-24 9-869 0</inkml:trace>
  <inkml:trace contextRef="#ctx0" brushRef="#br0" timeOffset="23758.0268">6016 8211 32 0,'0'0'84'16,"0"0"-14"-16,0 0-6 0,0 0-11 15,0 0-1-15,0 0-16 16,0 0-10-16,0 0-10 15,0 0-15-15,0 0-1 16,0 0-10-16,0 0-48 16,0 0-44-16,-2 3 53 15,2-1-42-15</inkml:trace>
  <inkml:trace contextRef="#ctx0" brushRef="#br0" timeOffset="24839.167">5950 8260 80 0,'0'0'82'0,"0"0"29"16,0 0 13-16,0 0-27 15,0 0-14-15,0 0 7 16,0 0-37-16,-58-17-5 15,48 17-6-15,-1 0 34 16,2 0-25-16,-4 3-8 16,1 8-5-16,-6 4 4 15,0 3-6-15,-1 6 3 16,-2 6-6-16,1 2 2 16,4 2 10-16,4 3-9 15,1 1-14-15,9 1 15 16,2 4 0-16,0 2-3 0,10 2 13 15,8 1-6 1,7-2-1-16,5 0 0 0,3-6 2 16,4-4-10-16,-1-3-9 15,1-8-2-15,-4-4 5 16,0-3 6-16,-5-7 13 16,-4-5-4-16,0-6-4 15,-3 0 10-15,0-2-11 16,-2-9-5-16,1-4-6 15,-4-6-5-15,-1-1-1 16,0-5 6-16,-6-4-10 16,0-3 9-16,-5-1-4 15,-2-3 4-15,-2-3-6 0,0-2-4 16,-3 1-2 0,-6 1-5-16,-3 2 1 0,-3 0-1 15,0 1-6-15,-1 0 1 16,-4-1-1-16,1-2 5 15,-4 3-5-15,3 1 1 16,-3 3-1-16,5 7-1 16,-1 5 1-16,4 6-1 15,0 6 0-15,2 3 0 16,2 4-1-16,-1 2-6 16,0 1-1-16,1 0-4 15,0 0-20-15,3 8-64 16,5 1-58-16,3 2-58 15,14-3-269-15,8-7-125 0</inkml:trace>
  <inkml:trace contextRef="#ctx0" brushRef="#br0" timeOffset="26009.8697">7197 7335 153 0,'0'0'143'0,"0"0"-38"16,0 0 31-16,0 0-12 15,0 0 7-15,0 0-17 16,0 0-34-16,-64-33-2 16,52 23-16-16,-1 3 0 15,-2-1-4-15,0 1-10 16,-3 2 3-16,-1 2 10 16,-1 3-12-16,-4 0-13 15,-1 0 1-15,-2 3-2 16,2 7 4-16,2 3-7 15,-1 1 3-15,1 0 1 16,0 2 1-16,3 2-12 0,0 2-5 16,8 4-8-16,0 2 4 15,5 3-9-15,4 3 3 16,1 4-2-16,2 0 5 16,0 1 0-16,11 0 5 15,6 0 1-15,7-1-2 16,3-1 4-16,9-5-4 15,1-2 11-15,4-4-4 16,3-5-11-16,1-5 3 16,0-4-2-16,0-6 1 15,-2-4 0-15,-6 0-3 0,-1-7 7 16,-3-7 3 0,-3-2-6-16,-5-4-3 0,-3-4-1 15,-5 1 10-15,-4-5 6 16,-6-5 9-16,-5-2-13 15,-2-5 0-15,-3-2-7 16,-13 0-2-16,-1 3-6 16,-2 2-7-16,-2 4 9 15,1 5-2-15,1 3-1 16,0 4-2-16,-1 4 3 16,1 1 1-16,-3 0-9 15,-2 3 0-15,1 0-1 16,0 3-1-16,-2 5 0 15,5 3-12-15,0 2-5 16,3 0-30-16,3 12-34 0,5 5-57 16,9 17-46-16,12-5-152 15,10 0-205-15</inkml:trace>
  <inkml:trace contextRef="#ctx0" brushRef="#br0" timeOffset="26887.8563">7880 7897 192 0,'0'0'195'0,"0"0"-29"0,0 0-13 15,0 0-19-15,0 0-24 16,0 0 8-16,0 0-1 16,-67-11-14-16,52 11 5 15,0 0-17-15,-2 0-20 16,-2 4-7-16,-1 9-10 15,-1 4-10-15,1 3-9 16,1 2-6-16,1 5-7 16,5 2-9-16,2 3-1 15,2 2 0-15,3 3 7 16,2 0 3-16,2 4 4 16,1 0 3-16,1 2 5 15,0-1 4-15,0 1-15 0,0-3-2 16,0 0 5-16,4-2 5 15,5-3-17-15,3 0 6 16,2-5-8-16,2-3 4 16,1-3 9-16,3-2-10 15,4-7 1-15,0-4 1 16,2-3 0-16,0-6 8 16,3-2-1-16,-2 0 1 15,5-5 3-15,-2-9-5 16,0-3-3-16,-3-5 0 15,-2-2-1-15,-3-5-6 16,-5-5 5-16,1-5-7 16,-6-5-4-16,-3-6-5 0,-2-6 0 15,-5 1-1-15,2-2 5 16,-4 2-5-16,0 7 0 16,0 6 6-16,0 5 1 15,-6 7 2-15,-3 5 7 16,-1 2 2-16,-4 4-12 15,-5 2 2-15,-5 3-9 16,-9 3 0-16,-12 6-7 16,-30 5-38-16,-58 22-106 15,10 5-219-15,-6 4-903 0</inkml:trace>
  <inkml:trace contextRef="#ctx0" brushRef="#br0" timeOffset="29913.7733">5894 7781 137 0,'0'0'123'16,"0"0"-16"-16,0 0 30 0,0 0-23 15,0 0-21-15,0 0-15 16,-23-7-17-16,17 4 17 16,-3 0 4-16,0 0-8 15,0-1 3-15,-4 3-15 16,1-2 0-16,1 0 5 16,-2 1-9-16,1-1-4 15,-1 3-9-15,1-3 3 16,0 3 1-16,-3 0-11 15,6 0-13-15,-1 0-9 16,1 0-3-16,0 0 0 0,-3 3-3 16,3 3-1-1,-2 0 0-15,-3 2 3 0,0 1 5 16,-2-1 2 0,4 1 0-16,-3 0-4 0,4 1-2 15,1 0-6 1,1-1-5-16,2 1 6 0,-1 0-7 15,3 2 0-15,1 2 0 16,-2 2 0-16,3 4 1 16,0 0-1-16,0 2 7 15,2 0 0-15,-2 2-2 16,3-1-4-16,0 1 4 0,0 0 2 16,0-1 0-1,7 1-1-15,3-2 12 0,-2 0-4 16,6 3 4-16,-1-2-3 15,-1-3 2-15,-3 0-1 16,6-1-7-16,-5-2 2 16,2-3-5-16,-3 0 2 15,0-3-8-15,1-1 8 16,-2 1-1-16,-1-5-1 16,0 3 2-16,4-2 3 15,-2 0 5-15,0 0-1 16,1-2 1-16,1 0 2 15,1-2-4-15,3 1 5 16,-2-3 2-16,4-1-2 16,-3 0-3-16,3 0 1 0,0 0-2 15,-1-1-2 1,3-6-1-16,-4 1-12 0,1-1 8 16,-2 0-3-16,1-2-6 15,-3-2 8-15,1 0 2 16,-1-1 6-16,0-3-4 15,0-2 0-15,-2 0-11 16,1 0 7-16,-1-2-7 16,-1 0 1-16,0-1-1 15,0 0 0-15,0 0 0 16,-3-2 5-16,-1 0-5 16,-2 0 1-16,0 1-1 15,-2 1 0-15,-1-1 0 16,0 1 0-16,0 0 0 15,0 2 0-15,0-2 5 0,0 3-6 16,0-3 1-16,-4 3-1 16,1 1 1-16,0-1 0 15,-2 0-1-15,-1 0 0 16,3 3 0-16,-4-3 1 16,1 2 1-16,-1-1-1 15,2-2 1-15,-1 3-1 16,-3 1 0-16,3-3-1 15,2 5 1-15,2 0-1 16,-3 4 1-16,2-1-1 16,-2 1 2-16,-1 2-1 15,1-2 0-15,-1 2 0 16,0 0-1-16,-3 1 0 0,3 1 0 16,-1 1 0-16,-1 0 0 15,-2 1 0-15,1 0 0 16,-2 1-1-16,0 1-6 15,-1 0-1-15,-3 0 7 16,0 0 0-16,4 0 0 16,-2 1 0-16,1 3 1 15,0 0 0-15,3-1-1 16,2 0 1-16,-1 0 0 16,4-1 0-16,1-2-1 15,0 3 1-15,1-1 0 16,-1-2 0-16,2 1 0 0,1-1 0 15,-2 2 0 1,2-2 0-16,0 0-1 0,0 0-5 16,0 0-14-16,0 0-31 15,0 0-39-15,0 0-52 16,0 0-75-16,3 0-321 16,2 0-57-16</inkml:trace>
  <inkml:trace contextRef="#ctx0" brushRef="#br0" timeOffset="34614.9363">5795 9779 146 0,'0'0'99'15,"0"0"-54"-15,0 0 50 16,0 0 6-16,0 0 0 15,0 0-21-15,0 0 6 16,-36-7 11-16,36 7-7 0,0 0-24 16,0 0-17-16,0 0-7 15,0 0-14-15,0 0-12 16,12 0-2-16,5 0 27 16,6 0 40-16,9 0-3 15,5 0-11-15,7 0 18 16,3 0-19-16,5 0-11 15,2 0-7-15,1 0-1 16,8 0 7-16,1 0-16 16,0 0-9-16,5 0 2 15,-4 0-11-15,1-3-1 0,1 0-2 16,-3 0-3 0,2 0 1-16,-2 0 0 0,-1-1-2 15,2-2-3-15,0 2-1 16,-3-1 1-16,-1 0 7 15,-1 0-5-15,-3 1 1 16,-2 1-2-16,-3 0 2 16,-1 0 0-16,1 0 0 15,-2 1-5-15,0-1 9 16,1-2 0-16,-4 2-4 16,0-2 0-16,-1 0 3 15,-3 1 2-15,0-2 0 16,-6 0-2-16,-2 1-3 15,-4 2 1-15,-3-2-7 0,-2 2 15 16,-6 0-14-16,0 2-1 16,-5-1-5-16,-5 2 6 15,-2 0-7-15,-5 0 1 16,-1 0 4-16,-2 0-5 16,0 0 7-16,0 0-2 15,0 0 0-15,0 0 1 16,0 0-6-16,-2 0-1 15,-9 0-9-15,-12 0-68 16,-40 9-134-16,2 4-271 16,-5-1-419-16</inkml:trace>
  <inkml:trace contextRef="#ctx0" brushRef="#br0" timeOffset="39248.2125">6850 8760 461 0,'0'0'200'0,"0"0"-31"16,0 0 45-16,0 0-42 16,0 0-31-16,0 0-51 15,1 0-44-15,1 0-21 16,-2 0-16-16,0 0-3 15,0 0-6-15,0 0 0 16,0 3-65-16,0 6-118 16,-6 1-49-16,1 2-87 0</inkml:trace>
  <inkml:trace contextRef="#ctx0" brushRef="#br0" timeOffset="39465.4888">6870 9240 363 0,'0'0'91'0,"0"0"58"16,0 0-45-16,0 0-48 15,23 89-23-15,-20-65-18 16,-2 4-15-16,-1 16-45 15,0-8-123-15,-8-1-231 0</inkml:trace>
  <inkml:trace contextRef="#ctx0" brushRef="#br0" timeOffset="39667.3648">6821 10000 430 0,'0'0'145'0,"0"0"-101"16,0 0 18-16,0 0 36 16,-10 81-45-16,10-66-31 15,0 1-16-15,0 1-6 16,0 1-12-16,-2 16-76 16,0-5-71-16,0-3-177 0</inkml:trace>
  <inkml:trace contextRef="#ctx0" brushRef="#br0" timeOffset="39839.2321">6747 10590 390 0,'0'0'101'0,"0"0"-6"16,0 0 52-16,-11 74 0 16,10-53-50-16,1-2-49 15,0 1-26-15,0 3-11 16,0-1-11-16,-5 14-35 15,1-5-108-15,-1-3-93 0</inkml:trace>
  <inkml:trace contextRef="#ctx0" brushRef="#br0" timeOffset="40051.7214">6684 11297 363 0,'0'0'250'15,"0"0"-142"-15,0 0 26 16,6 88 46-16,-3-59-60 16,0 0-51-16,2 0-36 15,-2 2-17-15,-3 0-15 16,0 2-1-16,0 4-68 16,0 13-77-16,-3-6-150 15,-5-7-355-15</inkml:trace>
  <inkml:trace contextRef="#ctx0" brushRef="#br0" timeOffset="40239.2212">6685 12141 684 0,'0'0'282'16,"0"0"-184"-16,0 0 47 15,0 0 53-15,-3 73-98 16,3-57-59-16,0 1-28 15,0 3-13-15,0 2-46 16,-1 15-149-16,-6-7-181 16,1 0-568-16</inkml:trace>
  <inkml:trace contextRef="#ctx0" brushRef="#br0" timeOffset="40417.9741">6605 13112 954 0,'0'0'144'0,"0"0"-143"16,0 0 1-16,3 100-2 16,3-68-139-16,0-1-180 0</inkml:trace>
  <inkml:trace contextRef="#ctx0" brushRef="#br0" timeOffset="40642.9207">6730 13978 1011 0,'0'0'294'16,"0"0"-292"-16,0 0 6 16,0 0 7-16,0 0-15 15,0 0-83-15,0 0-173 0,0 43-138 0</inkml:trace>
  <inkml:trace contextRef="#ctx0" brushRef="#br0" timeOffset="40821.9016">6682 14555 833 0,'0'0'0'0,"0"0"-158"16,0 0-393-16</inkml:trace>
  <inkml:trace contextRef="#ctx0" brushRef="#br0" timeOffset="41019.7061">6691 14966 641 0,'0'0'398'0,"0"0"-283"16,0 0-91-16,0 0-24 15,0 0-32-15,0 0-106 0,2 78-180 16</inkml:trace>
  <inkml:trace contextRef="#ctx0" brushRef="#br0" timeOffset="41191.6196">6674 15318 462 0,'0'0'387'15,"0"0"-387"-15,0 0-123 16,0 0-123-16</inkml:trace>
  <inkml:trace contextRef="#ctx0" brushRef="#br0" timeOffset="41408.1589">6651 15444 1051 0,'0'0'407'0,"0"0"-273"16,0 0-22-16,0 0-20 16,0 0-42-16,0 0-50 15,0 0-2-15,0 6-96 16,0-11-178-16,3-7-56 0,-1-2-566 16</inkml:trace>
  <inkml:trace contextRef="#ctx0" brushRef="#br0" timeOffset="45860.8971">8198 9056 388 0,'0'0'123'0,"0"0"-26"15,0 0 32-15,0 0 0 0,0 0-18 16,0 0-18 0,0 0-14-16,0-31-3 0,0 27-1 15,0 2 10-15,0-2 1 16,0 1-12-16,-4 1-14 16,1-1-5-16,-2 0-5 15,-2 1-12-15,-1-2-9 16,-2 1-4-16,-1 2-2 15,-1 0-2-15,-1 0 5 16,0-1-3-16,1 2 1 16,0-1-8-16,1 1 0 15,1 0 8-15,-1 0-2 16,2 0-2-16,-1 0 8 16,-1 0 4-16,2 0-10 15,-1 0 0-15,3 0 0 0,-1 0-4 16,2 0-3-16,0 0-1 15,0 0-6-15,0 1-7 16,0 2 7-16,-5-1-7 16,3 3 0-16,0-2 9 15,-1 0-2-15,-1-1 2 16,1 1 8-16,0-2-3 16,2 1-3-16,2 1 2 15,-2-1-2-15,1-2-4 16,0 2-7-16,-1-1 6 15,-2 2-6-15,4 0-1 16,-3 0 8-16,-2 2-8 16,3-2 0-16,-3 0 1 0,-1 1 0 15,5-1 1-15,-2 1 4 16,1-1-5-16,-2 1 0 16,0 1 0-16,1 0 0 15,1 0 1-15,-2-1-1 16,2-1 1-16,2 0-1 15,-1 1 8-15,0 0-9 16,-1 0 1-16,1 0 0 16,0 2 0-16,0 0 0 15,-2-1-1-15,3 3 1 16,-3-2 0-16,1 2-1 16,2 0 1-16,-1 1 0 0,2-1-1 15,1-1 0 1,0 2 1-16,0-1-2 0,1 1 2 15,1-1-2-15,-2 1 2 16,3 3-1-16,-2-1 0 16,1 0 0-16,-1 1 1 15,1 0 0-15,-1-3-1 16,-2 2 0-16,4 1 0 16,-2-3 0-16,2 1 0 15,-1-1 0-15,-1 1 0 16,1 0 1-16,-1 0 0 15,1-1-1-15,-1 2 1 16,1 0 0-16,1 3-1 16,0-2 0-16,0-1 1 15,0 2 0-15,0 1 0 16,0 0-1-16,0 0 1 0,0 1 0 16,0-1 0-16,0 0-1 15,3 1 1-15,1 0 0 16,1 0 0-16,1 1 0 15,0 1 0-15,0 0 5 16,3 0 10-16,2 2-7 16,0 0 1-16,0-2 2 15,2-1-5-15,-1 1 4 16,1-3-11-16,-1 0 2 16,3-2 7-16,-3-1-2 15,2 0 1-15,2-2-1 16,-1-3 6-16,3 3 2 0,-1-5-7 15,-1 1 4 1,4-1-11-16,-3 0 8 0,2-1 0 16,0-2-3-16,-2-1 1 15,5 0 2-15,-1 0-1 16,2 0 1-16,0 0-2 16,1 0-1-16,0-1 0 15,-3-4-5-15,0-1 2 16,1 1-2-16,-2-1 5 15,-2-1 0-15,2 0-4 16,-3-3 10-16,2 0-3 16,-1-2 3-16,2 0-6 0,-1 0 6 15,-4-2-4 1,3 0 3-16,-5 1-4 16,-1 1 1-16,2-1-1 0,-4 1 2 15,0-2 2 1,-1 0-4-16,-2-1 1 0,3-2-1 15,-4 0-5-15,0-1 4 16,0-2 1-16,-4 1-6 16,2-1 0-16,0-2 5 15,-3 0 0-15,-1-1-5 16,2-1 1-16,-2 3-1 16,0-5 0-16,0 6 0 15,0 1 0-15,0 2 0 16,0 3 1-16,0 1-1 15,0-1 0-15,-6 2 0 0,1 0-1 16,0 1 1-16,-3 0 0 16,1-1 0-16,-3-2-1 15,2 1 1-15,-1 1-1 16,-4 1 0-16,2-2 1 16,0 2-1-16,-2-1 0 15,1 3-1-15,-2 0 0 16,4 2 1-16,1 1-1 15,-2 1 0-15,2 1 0 16,1-1 1-16,-1 3-1 16,0-1 0-16,2 0 0 15,-2 0-5-15,-3 0 5 16,1 2-5-16,1-2 6 0,-3-1 0 16,2 2 0-16,-1 1 0 15,2-2 1-15,2 0-1 16,-2 3 2-16,1-3-2 15,0-1 1-15,0 1-1 16,-1 0 0-16,1 2 0 16,1-1 0-16,1 1 0 15,2 1-1-15,2 0 1 16,0 0 0-16,2 0-2 16,-2 0-5-16,0 0-2 15,0 0 0-15,0 0-4 16,-3 1-23-16,2 10-34 15,-1 0-26-15,3 5-54 0,2 3-110 16,2-2-226 0,10-5-444-16</inkml:trace>
  <inkml:trace contextRef="#ctx0" brushRef="#br0" timeOffset="56830.8035">18045 8117 375 0,'0'0'114'16,"0"0"-38"-16,0 0 11 0,0 0 14 15,0 0-19-15,0 0-11 16,0-52-9-16,0 43 18 16,0-1-7-16,0 0 13 15,0 0 14-15,0 2-2 16,0-1 0-16,-4 0-20 16,1 1-23-16,-5-1-11 15,3 1 0-15,-3 0-9 16,-1-2 0-16,-1-2-9 15,-2 3-10-15,0-2 8 16,-2 1-1-16,1 0-5 16,-2 2-4-16,0-2 5 15,-3 4-4-15,2 0-14 0,-2-1 10 16,0 2 3 0,1-1 3-16,0 2 4 0,0 0-1 15,-1-1-8-15,3 1 5 16,1 3 2-16,0-2 2 15,1 3-14-15,1 0-1 16,-3 0 0-16,3 0-5 16,-4 0 0-16,1 0 0 15,-2 3-1-15,1 2 1 16,0 1 8-16,0 2-9 16,2 1 1-16,0-2 5 15,1 0-5-15,-1-1 5 16,1 2-4-16,-2 0 6 0,0 0 0 15,-5 3-1 1,3-1 1-16,-1 1 0 0,-1-1 4 16,2 1-3-16,1 0-3 15,1 0-3-15,0 2 3 16,1 0-6-16,3 3 2 16,0-1-1-16,2 3 7 15,-1 2-2-15,1 1 4 16,3 1 2-16,-2 3 0 15,1-1-1-15,-2 2 6 16,4 1-2-16,-1 4 7 16,-1-2-2-16,3 5-2 0,1-2-6 15,1 1 1 1,1-1 1-16,1-4-8 0,0-3 1 16,1-1-1-16,8-4-4 15,4 0 4-15,1-3-5 16,5-1 11-16,3-2-6 15,1-2-5-15,4-1 5 16,1-2 7-16,4-2 1 16,-4-1-13-16,0-3 11 15,1-2-5-15,-4-1 1 16,0 0-7-16,1 0 5 16,-2 0-5-16,-1-7 0 15,0-1 1-15,2-4-2 16,-4 1 1-16,1-2 0 15,-1 1 0-15,-4-1-1 0,0-3 2 16,-1 1-1-16,0-1 5 16,-3-2-5-16,4 1-1 15,-4-2 1-15,2 2 0 16,-3-2-1-16,0 0 0 16,-2-1 1-16,1 0 1 15,-1-2-1-15,-1-1-1 16,-1-4 7-16,-2 1-6 15,2-2-1-15,-2 0 0 16,-3 2 0-16,0 1 1 16,-1 0-1-16,0 1 0 15,-2 2 2-15,0 1-2 16,0 2 1-16,0 0 5 0,0 4-6 16,0 1 0-16,0 1 1 15,0 2-1-15,0 2 0 16,-2 2-1-16,-1 3 1 15,-2 1 0-15,2 1 0 16,-3 0-1-16,-2 1-7 16,-3-1 7-16,-5 2-5 15,-1 0 5-15,-2 0 0 16,-1 0 0-16,1 0-1 16,1 0 1-16,3 2-16 15,1 1-32-15,1 2-46 16,6 2-75-16,1-2-121 0,4-2-449 15</inkml:trace>
  <inkml:trace contextRef="#ctx0" brushRef="#br0" timeOffset="59914.7693">16091 8524 196 0,'0'0'210'0,"0"0"-43"16,0 0 25-16,0 0 22 16,0 0-26-16,0 0 19 15,0 0-36-15,-10 0-53 16,10-4-32-16,12-2-41 15,3 0-17-15,6-1-12 16,4 1-7-16,5 0-2 16,3 0-6-16,-2 1-1 15,-1 0-5-15,-5 2-72 16,-5 1-83-16,-7 1-112 16,-9-1-49-16,-4 2-281 0</inkml:trace>
  <inkml:trace contextRef="#ctx0" brushRef="#br0" timeOffset="60103.9375">15981 8581 553 0,'0'0'109'16,"0"0"-3"-16,0 0 45 16,0 0-13-16,0 0-10 15,0 0-38-15,0 0-32 16,105 28-35-16,-65-28-23 15,12-13-33-15,-7-2-138 16,-11-2-196-16</inkml:trace>
  <inkml:trace contextRef="#ctx0" brushRef="#br0" timeOffset="60314.8419">16214 8311 23 0,'0'0'671'0,"0"0"-525"15,0 0 1-15,0 0-48 16,0 0-18-16,0 0-13 16,0 0-26-16,90 44-6 15,-71-13 12-15,-5 5 0 16,-7 1-9-16,-7 4-20 16,0 2-2-16,-8 0-4 15,-22 20-13-15,5-9-150 0,1-9-217 16</inkml:trace>
  <inkml:trace contextRef="#ctx0" brushRef="#br0" timeOffset="60790.0321">16555 9443 1126 0,'0'0'226'0,"0"0"-86"16,0 0-32-16,0 0-32 15,0 0 14-15,0 0-36 16,99-44-27-16,-55 28-17 16,3 0-10-16,-1-1 0 0,-6 0-35 15,-5 0-74-15,-10 4-137 16,-16 3-44-16,-7 5-34 16,-2 2-33-16</inkml:trace>
  <inkml:trace contextRef="#ctx0" brushRef="#br0" timeOffset="60945.1161">16591 9469 588 0,'0'0'150'16,"0"0"-43"-16,0 0 7 15,0 0 0-15,0 0 6 0,0 0-10 16,0 0-42-16,60 62-26 16,-20-65-31-16,5-11-11 15,14-16-75-15,-11 3-108 16,-8 1-188-16</inkml:trace>
  <inkml:trace contextRef="#ctx0" brushRef="#br0" timeOffset="61187.4908">16836 9171 856 0,'0'0'222'16,"0"0"-167"-16,0 0-27 0,0 0 83 15,0 0 11-15,100 49-17 16,-70-18-9-16,-4 6 4 16,-5 4-21-16,-10 0-29 15,-11 3-8-15,0-3-1 16,-20-4-13-16,-13-3-15 16,-7-3-13-16,-5-1-13 15,9-10-163-15,12-6-395 0</inkml:trace>
  <inkml:trace contextRef="#ctx0" brushRef="#br0" timeOffset="61924.9707">18674 8674 882 0,'0'0'219'0,"0"0"-36"16,0 0-36-16,0 0-24 15,0 0-37-15,0 0 34 16,0 0-12-16,74 69-24 15,-41-40-32-15,1 1-20 0,-2-4-14 16,-6-4-12 0,-3-3 0-16,-7-4-6 0,-4-5 0 15,-6-3-44-15,-3-5-53 16,-3-2-59-16,-9 0-66 16,-11-9-125-16,-1-5-425 0</inkml:trace>
  <inkml:trace contextRef="#ctx0" brushRef="#br0" timeOffset="62245.14">18623 8774 392 0,'0'0'196'0,"0"0"-76"15,0 0 40-15,0 0 26 16,0 0-15-16,0 0-12 16,0 0 14-16,22 37-39 15,-5-17-21-15,4 1-28 16,4 2-11-16,0 3-24 16,1 1-21-16,-2-3-13 15,2 0-8-15,-5-5-7 16,-4-3 0-16,-4-5-1 15,-4-4-24-15,-5-4-40 16,-1-3-46-16,-3-4-41 0,0-12-199 16,0-2-303-16</inkml:trace>
  <inkml:trace contextRef="#ctx0" brushRef="#br0" timeOffset="62671.5273">18646 8613 861 0,'0'0'125'16,"0"0"-100"-16,0 0 11 0,0 0 99 15,0 0-2 1,-55 73-49-16,38-44-39 0,0 0-17 15,1-2-4-15,-2-1 13 16,3-4-7-16,3-3-15 16,0-7-8-16,6-5-6 15,3-4 8-15,3-3 17 16,0-3 8-16,15-15-18 16,4-7-9-16,8-7 11 15,5-1 11-15,-1-4 13 16,-1 1-18-16,0 4 12 15,-4 6-7-15,0 7 20 16,-4 9-17-16,-2 10-17 16,5 0-7-16,1 15-6 15,3 16 8-15,4 10-1 0,0 7-8 16,-4 6 5-16,4 25-6 16,-9-16-97-16,-10-11-304 15</inkml:trace>
  <inkml:trace contextRef="#ctx0" brushRef="#br0" timeOffset="71420.7731">15814 11156 606 0,'0'0'126'0,"0"0"-60"16,0 0 73-16,0 0-8 15,0 0-35-15,0 0-27 16,-9-29 1-16,3 24 11 15,-1 0-4-15,-2-2 7 16,-2 1-21-16,-2-1-5 0,-4 0-7 16,-2 0-1-16,-2 0-11 15,-1-1 8 1,0 4-13-16,2-1-2 0,-1 0-4 16,2 4 0-16,2-1-5 15,0 2-10-15,1 0-5 16,-1 0 1-16,5 5-3 15,-6 3-5-15,4 1 1 16,-2 2 5-16,1 2 2 16,-4 0-2-16,1 2 5 15,0 2 6-15,0-2-1 16,3 1 1-16,0 0-2 16,2-1 0-16,1 2-2 0,1 0 1 15,2 0 2-15,-1 4 4 16,2 0-2-16,-2 0 9 15,4 2-12-15,-3 0 2 16,2 1 0-16,1-1 0 16,0 5 0-16,-1-2 5 15,5 2-11-15,2 2 1 16,0 2 1-16,0 3-5 16,0 1 0-16,2-2 2 15,8-1 1-15,0-3-3 16,3-2 3-16,-1-5-6 15,5-3 2-15,-2 0-1 16,-1-6-6-16,6-2 5 16,-1-2 0-16,0 0 3 15,1-6 0-15,0 1-3 0,-2 1 1 16,1-2-5-16,-1-3-1 16,-2 0 9-16,2-1-8 15,0 0 4-15,3 0-5 16,1 0 5-16,1-2 1 15,2-2-7-15,-1-4 0 16,0 2 1-16,-2 0-1 16,-4 0 1-16,0-2 6 15,-3 1-6-15,0 1-1 16,-3-1 2-16,1-2-1 16,-2-1 0-16,-1 0 1 15,0-2-1-15,1 0 7 16,-1-5-7-16,1-2 1 0,-1-3-1 15,-1 1 5-15,0-3-4 16,0 1-1-16,-4-1-1 16,4 2 1-16,-5 2-1 15,3 1 1-15,-2 1-1 16,-2-1 1-16,0 2 0 16,0 0 1-16,0 0-1 15,0 1 1-15,-1-2 4 16,-2 2-6-16,0 0 1 15,0-2 1-15,0 1 4 0,0 0-5 16,0 1 5 0,-4-1-5-16,0-1 8 0,-1 3-8 15,1-1 1-15,-2 2-2 16,-1 2 1-16,1-1 1 16,-2 4-2-16,0-2 6 15,0 1-6-15,-1 2 0 16,1-2 1-16,-3 4 0 15,0 1-1-15,-2-2 0 16,-1 3-1-16,-3 0 1 16,0-1 0-16,-2 2 1 15,0 1-1-15,-1-1 1 16,1 0 0-16,2 0 0 16,3 2 1-16,1 1 4 15,2-1-5-15,4 1 0 0,-2 0 0 16,2 0-1-1,-2 0 1-15,-3 0-1 0,1 0 0 16,-1 0 0-16,-2 0 0 16,4 2 0-16,0 1-2 15,3 0-19-15,-1 1-31 16,5 0-40-16,3 2-74 16,2 0-114-16,10-5-428 0</inkml:trace>
  <inkml:trace contextRef="#ctx0" brushRef="#br0" timeOffset="76374.4938">18181 8098 90 0,'0'0'500'15,"0"0"-366"-15,0 0-9 16,0 0 12-16,0 0-19 15,0 0-21-15,78-5-20 16,-48 5-3-16,5 0 6 16,10-3-13-16,7 3-2 15,24-3 11-15,23 0-22 0,23 0-16 16,10 0-3-16,-5-2 6 16,-11 0-9-16,-15-2-2 15,-3-1-6-15,-2-5 7 16,-2-2-1-16,0-7 4 15,4 0 0-15,4-2-4 16,0-1 0-16,-1 4-4 16,-5-1 4-16,-18 5-8 15,-17 5-1-15,-13 2 4 16,-8 1-12-16,5 1 0 16,0-1-7-16,1 2-5 15,-14 1-1-15,-8 2 1 16,-11 1 0-16,-7 2-1 15,-6-2-6-15,0-1-34 0,-3-2-63 16,-11-1-91-16,-17-5-90 16,2-1-103-16,2 1-248 0</inkml:trace>
  <inkml:trace contextRef="#ctx0" brushRef="#br0" timeOffset="76886.596">20259 7603 519 0,'0'0'135'0,"0"0"73"16,0 0-16-16,0 0-28 15,0 0-11-15,0 0-54 16,0 0-55-16,3-13-27 15,11 13 5-15,6 0 1 16,4 2 9-16,3 5 9 16,0 0-3-16,-2 0 7 15,1 1-1-15,-4 2-21 16,-1-1-7-16,-5 3-8 16,-1 1-2-16,-4 1 2 15,-2 2-6-15,-4 0 5 16,-3 2 0-16,-2 2-1 15,0 2 0-15,0-1-5 16,-10 1 9-16,-2 0 6 16,-5 2 6-16,2-3-8 0,-3-3-1 15,3-1 3-15,-2-2 0 16,1-3-3-16,0-1-1 16,1-1 0-16,-3-2-11 15,-1-1 7-15,0 0-7 16,-5-4 9-16,-2-1-9 15,3-2 7-15,1 0-7 16,2 0-1-16,2 0-15 16,1 0-63-16,-3 0-81 15,3-2-188-15,2 2-308 0</inkml:trace>
  <inkml:trace contextRef="#ctx0" brushRef="#br0" timeOffset="78604.6805">21377 7688 469 0,'0'0'117'0,"0"0"21"15,0 0 20-15,0 0-14 16,0 0-18-16,0 0-16 16,0 0 2-16,0-64-5 15,0 56-4-15,0 3-15 16,-4 0-5-16,-5 1-19 15,-1-2-10-15,-2 3-17 0,-8 0-8 16,-2 0 7 0,-3 2 6-16,1 1 2 0,0 0-6 15,2 0 5-15,4 0-20 16,3 9-14-16,0 3-7 16,3 5-1-16,0 4-1 15,3 5 1-15,2 3 0 16,1 3 11-16,1 4 6 15,0 0 10-15,4 1 13 16,-2-1-4-16,3-2-10 16,0-2-4-16,0-1 3 15,4-2 3-15,3-1-1 16,2-5-4-16,0 1-4 16,2-7 5-16,0-2-7 15,-2-4-5-15,3-3-1 0,-3-4 4 16,1-1-2-16,5-1 7 15,0-2 1-15,4 0-3 16,1 0-2-16,-2-6-4 16,1-2-1-16,0-1-5 15,-2 1 1-15,1-2-1 16,-3-2 1-16,-1 2-1 16,0-2-1-16,-1 0 0 15,1-2-4-15,-2 2 4 16,2-2-5-16,-1-1 5 15,1 1-4-15,-3 1 4 16,2-2 0-16,-4 1-5 16,0 2 11-16,-2-2-3 15,0-1-2-15,-3 1 2 16,-1-1-7-16,0-2 4 0,-1 0-5 16,-2 2 8-16,0-2-8 15,0 3 7-15,0-2-1 16,0 2-1-16,0-2-5 15,-5 1 0-15,-1 1 0 16,-2 1 0-16,0 0-1 16,-1-2 1-16,1 3-1 15,-3 1 1-15,3 0-1 16,-1 0 0-16,-1 2 0 16,1-1 0-16,0-1 0 15,-3 2 0-15,1 1 0 16,2 1-1-16,-1 2 0 15,3 0 0-15,1 2 1 0,1 0-2 16,0 2 1 0,0-1-8-16,0 2 7 0,-1 0 1 15,0-3 0-15,-2 3 0 16,0-3 0-16,-1 1 0 16,1 0 1-16,1 1-2 15,-2-1-7-15,2 2-4 16,-5 0-20-16,0 0-22 15,-3 5-30-15,-20 24-73 16,4 1-74-16,-3-2-287 0</inkml:trace>
  <inkml:trace contextRef="#ctx0" brushRef="#br0" timeOffset="80038.4215">21117 6999 702 0,'0'0'170'0,"0"0"21"16,0 0 41-16,0 0-32 16,0 0-24-16,-35-79-30 15,19 73-41-15,-4 4-18 16,-2 2-42-16,-5 10-8 15,1 13-8-15,0 9-8 16,8 6-11-16,5 4-1 16,8 5-9-16,5 1 1 0,13-4-1 15,16-2-22-15,10-9-75 16,36-10-110-16,-7-11-198 16,-4-12-228-16</inkml:trace>
  <inkml:trace contextRef="#ctx0" brushRef="#br0" timeOffset="80235.5069">21446 6802 866 0,'0'0'151'16,"5"-74"82"-16,-4 51 29 15,-1 4-17-15,0 4-59 16,0 11-62-16,0 4-81 16,0 12-43-16,0 17 1 15,2 12 6-15,4 10-1 16,-1 2-6-16,1 3 0 0,2 0-12 15,-3-6-114-15,12 0-155 16,-2-12-229-16,0-19-121 0</inkml:trace>
  <inkml:trace contextRef="#ctx0" brushRef="#br0" timeOffset="81159.9957">21692 6873 750 0,'0'0'241'0,"0"0"21"16,0 0-5-16,0 0-42 15,0 0-66-15,0 0-86 16,0 0-52-16,-3-24-3 16,-14 50 14-16,-3 6 6 15,-1 3-16-15,1 0-5 0,4-4-5 16,3-8-1-16,7-6-1 16,4-8-1-16,2-5-19 15,0-4 11-15,11-7 9 16,5-10 0-16,8-7 0 15,1-5-1-15,4 2 1 16,-2-2 0-16,-3 7 0 16,-3 4 0-16,-7 5 1 15,-3 10 0-15,-5 3-1 16,-3 0-7-16,1 14 7 16,1 6 1-16,2 5 0 15,2 3 0-15,3-1 0 0,4-2 1 16,4-8-1-1,1-5-1-15,3-7 0 0,2-5-15 16,1-10-11-16,-1-11-8 16,-4-7 12-16,-4-5 12 15,-6-1 9-15,-3 0-1 16,-6 2 2-16,-3 8 2 16,0 7 16-16,0 4 5 15,-6 7 0-15,-1 6-21 16,-1 0-2-16,0 10-9 15,-3 11 8-15,5 5-5 16,1 6 6-16,4 0-9 16,1-1-3-16,0-1-1 0,4-2 0 15,4 0-5 1,-1-6 8-16,-6-4 4 0,-1-3-8 16,0-2-8-16,-11-3 11 15,-7-4 11-15,-5 1-1 16,4-6 1-16,4-1-2 15,6 0 2-15,5 0 0 16,4-8 2-16,4-3-2 16,13 0-2-16,12-3 1 15,7-3-1-15,10 0 1 16,5-4 0-16,6-1 0 16,1-5 0-16,-1-1 1 15,-2-2 0-15,-5 1 0 16,-9 2 1-16,-10 4 18 15,-10 6 33-15,-11 6 25 0,-7 4-7 16,-3 6 19-16,0 1-18 16,-9 0-28-16,-11 1-33 15,-7 11-10-15,-1 5 1 16,5 1-1-16,5 4-1 16,9 1-8-16,9-1 8 15,0 0-1-15,17 4 2 16,9 1 14-16,10-1 8 15,6 4-6-15,4 1-3 16,-1 2-7-16,-8-1-5 16,-12 2 0-16,-15 0 1 15,-12 0-2-15,-62 5-1 16,-114 8-57-16,6-9-116 0,-29-5-409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20T06:54:08.3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17768 8954 443 0,'0'0'101'0,"0"0"-20"16,0 0 26-16,0 0 11 16,0 0 19-16,2-74-33 15,-2 61-10-15,0 3-15 16,0-4 19-16,-8 2-11 0,-5-1-24 16,-1-1-7-16,-7 1-18 15,-4 2 2-15,-5 1-4 16,-4 1 8-16,-5 1-14 15,-7 3-5-15,-5 0-3 16,-1 3-3-16,-2 1 2 16,1 1 4-16,3 0 7 15,3 0-4-15,2 1-3 16,3 9 2-16,0 4-7 16,0 3-1-16,-1 3 1 15,1 6 6-15,1 3-2 16,1 3-1-16,2 2-1 15,2 7 3-15,1 2 1 16,6 3-6-16,1 5 7 16,7 2-2-16,3 8-7 0,9 14 8 15,5-7-1-15,4 4-10 16,0 1 3-16,0-18 7 16,10 8 5-16,6-8-3 15,3-6 4-15,6-5 4 16,8-1-3-16,5-7 2 15,7-6-1-15,7-5-2 16,3-9-1-16,2-4 1 16,2-7-6-16,1-3 1 15,0-2-4-15,0 0-3 0,-3-10-4 16,-4-4-1 0,-1-1-7-16,-5-4 1 0,-1-3-2 15,-3-1-5 1,-2-2 8-16,-1-5-8 0,-3-1 5 15,-3-6-6-15,1-1 0 16,-4-2 0-16,-1-2 1 16,-3-2 0-16,-2 1-1 15,-4-3 1-15,-5 2 0 16,-4-1 1-16,-4 3-1 16,-4 1 1-16,-4 3-1 15,0 1 5-15,0 4-5 16,-3 0-1-16,-5 1 6 15,0 2-6-15,-3 1 0 16,-2-1 1-16,-4 2 0 0,-2 0-1 16,-2 0 1-16,-5 1-1 15,-4 1-8-15,-3 2 1 16,-7 5-8-16,-5 6-8 16,-8 6-5-16,-20 7-26 15,-29 20-37-15,-40 43-59 16,-36 23-78-16,32-8-239 15,12-6-499-15</inkml:trace>
  <inkml:trace contextRef="#ctx0" brushRef="#br0" timeOffset="2803.1408">16187 3984 1311 0,'0'0'237'0,"0"0"2"16,0 0-87-16,0 0-93 16,0 0-5-16,0 97 49 15,0-20-19-15,0 18-42 16,0-6-17-16,0-17-16 15,0-22-1-15,0-16-2 16,0 2-6-16,0 0-16 16,-9-5-105-16,-11-9-96 15,0-12-289-15,-6-8-274 0</inkml:trace>
  <inkml:trace contextRef="#ctx0" brushRef="#br0" timeOffset="2978.3139">15777 4264 933 0,'0'0'125'0,"0"0"-56"16,118-43 41-16,-30 27-33 16,18 6-28-16,4 4-49 0,-28 6-22 15,-24 0-276-15</inkml:trace>
  <inkml:trace contextRef="#ctx0" brushRef="#br0" timeOffset="3213.8128">16944 4657 1582 0,'0'0'184'0,"0"0"-149"16,0 0 6 0,-13 75 14-16,10-48 13 0,1 2-34 15,2-4-21-15,0 0-13 16,0-3-24-16,0-7-116 16,2-6-202-16,3-9-300 0</inkml:trace>
  <inkml:trace contextRef="#ctx0" brushRef="#br0" timeOffset="3440.7455">17405 4178 1395 0,'0'0'257'0,"84"-8"-39"16,1 1-25-1,27-3-41-15,6-2-50 0,-23 3-37 16,-24 0-29-16,-27 3-26 16,-7 2-5-16,-4 0-5 15,-12 4-86-15,-9 0-159 16,-12 4-624-16</inkml:trace>
  <inkml:trace contextRef="#ctx0" brushRef="#br0" timeOffset="8040.6143">18555 6982 459 0,'0'0'104'15,"0"0"-83"-15,0 0-12 16,-88 20 21-16,65-11 8 16,0-2-2-16,7 0 30 15,3-1 44-15,5-3 25 0,6-3 8 16,2 0-9-16,0-9 1 16,18-12-27-16,12-11-24 15,24-23 4-15,43-27 24 16,55-32-1-16,42-19-6 15,30-10-12-15,16-7 16 16,0-4-23-16,11-12-24 16,8-8-13-16,3 2 0 15,-8 17-19-15,-11 13-17 16,-25 20-12-16,-30 21 0 16,-36 14 0-16,-48 19 8 15,-38 20-9-15,-31 14 2 16,-18 6-1-16,-5-3 6 15,-4-2-7-15,-8-5-7 0,-5 6-57 16,-26 4-68-16,-52 1-113 16,5 10-246-16,-7 4-195 15</inkml:trace>
  <inkml:trace contextRef="#ctx0" brushRef="#br0" timeOffset="8325.1437">20847 4586 1239 0,'0'0'166'16,"0"0"-127"-16,85 0 76 15,-21 0 22-15,30 0-13 0,27 21-21 16,7 7-27 0,-7 5-22-16,-29 1-14 0,-32-6-23 15,-20-4-15-15,-12 0-1 16,-5 7-1-16,-5 7 1 15,-14 6-1-15,-5 1 1 16,-32 2-1-16,-14-2 1 16,-5-3-1-16,-3-8-19 15,6-4-45-15,12-12-63 16,19-16-91-16,7-2-275 16,11-5-541-16</inkml:trace>
  <inkml:trace contextRef="#ctx0" brushRef="#br0" timeOffset="8605.1099">21882 4199 825 0,'0'0'732'15,"0"0"-495"-15,0 0 3 16,0 0-98-16,0 0-70 15,0 0 30-15,49 131 11 16,-14-33-18-16,3 9-13 16,-6-2-17-16,-6-24-33 15,-9-24-22-15,-5-16-10 16,-5-10 0-16,2 1-71 0,-2-5-59 16,-2-6-82-16,-5-26-88 15,0-14-78-15,-8-13-584 0</inkml:trace>
  <inkml:trace contextRef="#ctx0" brushRef="#br0" timeOffset="8898.3927">22254 4123 867 0,'0'0'265'16,"0"0"-19"-16,0 0-127 15,0 0-4-15,0 0 31 16,-89 112-26-16,48-62-38 15,-3 3-15-15,4-3-35 16,4-9-14-16,12-9-11 16,9-12-5-16,9-9-2 0,6-7 14 15,0-3-3-15,17-1 10 16,13 0 28-16,7 0 7 16,3 0-21-16,3 0-16 15,1-1-18-15,-4 0 5 16,-6-2-6-16,-5 3-17 15,-7-5-84-15,1-15-82 16,-6 2-193-16,-2-4-590 0</inkml:trace>
  <inkml:trace contextRef="#ctx0" brushRef="#br0" timeOffset="9101.4895">22589 4197 785 0,'0'0'760'0,"0"0"-601"0,0 0 5 15,0 0-59-15,0 0-64 16,0 0-28-16,89-27-13 16,-68 24-32-16,8-1-102 15,-8 1-159-15,-5 1-284 0</inkml:trace>
  <inkml:trace contextRef="#ctx0" brushRef="#br0" timeOffset="9265.1013">22547 4311 962 0,'0'0'266'15,"0"0"-79"-15,0 0-48 16,0 0-75-16,0 0-64 15,140-41-30-15,-80 20-278 16,-5-4-639-16</inkml:trace>
  <inkml:trace contextRef="#ctx0" brushRef="#br0" timeOffset="9617.5544">23186 3752 1152 0,'0'0'312'0,"0"0"-123"16,0 0-62-16,0 0-16 16,-66 76-2-16,60-46-13 15,6-2-9-15,0-2 3 16,6-4-14-16,13-3-2 16,5 0-4-16,9-2 2 15,4 2-14-15,1-2-17 16,2 0-19-16,-7 3-7 15,-6 0-8-15,-10 1-6 16,-8 2 1-16,-6 1 5 16,-3 0 2-16,-9-2-1 15,-14-1-1-15,-9-4 5 0,-4-2-3 16,-3-7-3-16,2-3-6 16,0-5-10-16,6 0-53 15,2-9-55-15,0-23-60 16,7 6-153-16,6-6-424 0</inkml:trace>
  <inkml:trace contextRef="#ctx0" brushRef="#br0" timeOffset="9807.5507">23231 3700 995 0,'0'0'366'0,"0"0"-90"0,105-40-19 15,-20 21-93-15,-1 3-49 16,-10 3-62-16,-13 5-38 16,-25 5-15-16,-7 0-43 15,-7 0-167-15,-22 0-600 0</inkml:trace>
  <inkml:trace contextRef="#ctx0" brushRef="#br0" timeOffset="17627.5343">15945 8649 950 0,'0'0'156'0,"0"0"-72"16,0 0 41-16,0 0-21 15,0 0-57-15,66-7-5 0,-59 30 1 16,-2 10 10-16,-5 4-7 16,-5 3 4-16,-14 0 3 15,-10-2-17-15,0-5-13 16,-3-2-2-16,4-11-11 15,3-5 5-15,7-10 11 16,7-5 56-16,8 0-1 16,3-10-34-16,0-4-30 15,15 1-16-15,8 4-1 16,4 4-1-16,2 5 0 16,1 0 1-16,2 0 1 15,-4 7 0-15,-3 0-1 16,-1 0-22-16,10-7-94 15,-8 0-184-15,-2 0-501 0</inkml:trace>
  <inkml:trace contextRef="#ctx0" brushRef="#br0" timeOffset="17840.55">16374 8659 1309 0,'0'0'242'16,"0"0"-88"-16,0 0-41 15,0 0-18-15,0 0-47 16,87-12-34-16,-54 4-14 16,4-9-88-16,-8 2-164 0,-7-2-345 15</inkml:trace>
  <inkml:trace contextRef="#ctx0" brushRef="#br0" timeOffset="18018.8034">16399 8432 1160 0,'0'0'312'0,"0"0"-104"16,0 0-30-16,0 0 7 15,-2 108-54-15,17-56-46 16,7 5-42-16,8 1-26 15,5 3-17-15,10 13-23 0,-5-13-177 16,-11-11-553-16</inkml:trace>
  <inkml:trace contextRef="#ctx0" brushRef="#br0" timeOffset="18709.2759">15844 9360 1134 0,'0'0'259'16,"0"0"-144"-16,0 0 36 16,0 0-11-16,60-75-37 0,-30 65-46 15,-2 6-34 1,0 4-12-16,-5 0-10 0,-6 8 1 16,-9 10 6-16,-8 7-6 15,0 3 5-15,-10 4-5 16,-12 0 10-16,-1-1-3 15,-1-4 4-15,6-7 15 16,3-6 24-16,9-6 4 16,6-7-12-16,0 2-26 15,4 2-11-15,15 1 14 16,8 0 6-16,3 3-2 16,2 1-13-16,-3 3-11 0,-4 1 1 15,-6 2 4-15,-9 1-6 16,-6 1 7-16,-4 1 9 15,-2-2 24-15,-15 0-8 16,-3-3-16-16,-7-6-15 16,2-4 1-16,2-4-2 15,1 0-45-15,5 0-42 16,7-10-58-16,10-12-68 16,0 2-268-16,3-2-280 0</inkml:trace>
  <inkml:trace contextRef="#ctx0" brushRef="#br0" timeOffset="18926.9198">16248 9343 1461 0,'0'0'332'0,"0"0"-52"16,0 0-79-16,0 0-62 15,0 0-50-15,88-32-47 16,-57 21-25-16,2 1-12 16,-3 3-5-16,10 7-95 15,-8 0-180-15,-10 0-490 0</inkml:trace>
  <inkml:trace contextRef="#ctx0" brushRef="#br0" timeOffset="24827.6142">22292 5020 872 0,'0'0'146'16,"0"0"-85"-16,0 0 40 16,0 0 28-16,111-63-29 15,-76 63-20-15,2 21-9 16,-5 16-8-16,-10 9 2 15,-11 8-8-15,-11 1 0 16,-5-1-17-16,-20-4-8 16,-8-6-10-16,-1-6-7 15,2-7-7-15,7-9-6 16,6-8 4-16,10-9 2 16,9-5 0-16,0 0-7 0,12-17-1 15,16-11-13 1,9-6-21-16,5-10-5 0,1 0 4 15,0-1 1-15,-5 0 12 16,-8 0 16-16,-5-2 6 16,-8 2 0-16,-6 3 1 15,-6 4 34-15,-5 7 28 16,0 7 5-16,0 7 18 16,0 9 8-16,0 6-17 15,-2 2-39-15,-6 14-32 16,-5 16 0-16,1 11 23 15,-2 10 5-15,3 1-4 16,5 0-9-16,4-6-7 16,2-3-3-16,2-6-11 0,12-4 0 15,5-4-12-15,3-7-78 16,14-12-109-16,-3-6-95 16,-5-4-349-16</inkml:trace>
  <inkml:trace contextRef="#ctx0" brushRef="#br0" timeOffset="25324.0615">22960 5048 1028 0,'0'0'220'16,"0"0"23"-16,0 0-52 16,0 0-76-16,0 0-27 15,-94 34-32-15,75-12-14 0,5 2-9 16,3-2-15-16,6-1-9 15,4-2-8-15,1-4 0 16,0-4-1-16,14-7 0 16,4-4-10-16,4 0-12 15,4-12 6-15,-3-8 7 16,-2-3 9-16,-1-4-1 16,-8-2 1-16,-2 4 5 15,-4 4 42-15,-4 7 25 16,1 7 40-16,-3 7-25 15,0 0-42-15,0 17-35 16,0 19-9-16,0 10 48 16,0 26 20-16,0 19-17 0,0 16 12 15,3-7-17-15,-1-23-15 16,-2-25-15-16,0-17-6 16,0-1-10-16,-8-2 0 15,2-1 0-15,-1-12 0 16,2-11 5-16,1-8 8 15,-2-3 2-15,0-21-6 16,-1-7-10-16,0-11-32 16,4-3-15-16,3 1-25 15,0 5-39-15,0 0-53 16,20-14-116-16,-5 10-333 16,1 2-518-16</inkml:trace>
  <inkml:trace contextRef="#ctx0" brushRef="#br0" timeOffset="25536.0253">23164 5022 1348 0,'0'0'266'15,"0"0"-57"-15,0 0-64 16,0 0-61-16,0 0-51 15,0 0-24-15,0 0-9 16,63-5-74-16,-37 0-95 16,-5-1-234-16,-4 0-310 0</inkml:trace>
  <inkml:trace contextRef="#ctx0" brushRef="#br0" timeOffset="25706.6054">23179 5155 791 0,'0'0'396'16,"0"0"-212"-16,0 0 1 15,0 0-73-15,0 0-52 16,0 0-50-16,111-21-10 16,-66 6-207-16,-6-3-406 0</inkml:trace>
  <inkml:trace contextRef="#ctx0" brushRef="#br0" timeOffset="29800.7765">23609 4865 133 0,'0'0'640'16,"0"0"-447"-16,0 0 15 16,0 0-15-16,0 0-51 15,0 0-27-15,0 0-13 16,0 0-7-16,0 0 5 0,2 0-15 15,1 0-18-15,5 0-8 16,3 0-3-16,7-1 6 16,1 0-13-16,7-4-14 15,3 2 7-15,3-2-4 16,1 2-11-16,-2-3-3 16,0 1-5-16,-5 0-1 15,-6 1-9-15,-5 1 1 16,-4 0-4-16,-5 3-5 15,-5 0-1-15,-1-2 0 16,0 2-9-16,0 0-42 16,-4 0-61-16,-36 11-104 15,2 3-168-15,-5-1-555 0</inkml:trace>
  <inkml:trace contextRef="#ctx0" brushRef="#br0" timeOffset="43855.7451">15644 8020 157 0,'0'0'223'0,"0"0"-112"15,0 0-5-15,0 0-9 16,0 0-3-16,-27-8-13 16,6 4-13-16,-4-1-12 15,-5 1 6-15,-6 1 0 16,-3-1 1-16,-4 3-23 16,-5-1-11-16,-1 2-7 15,-2 0-15-15,-1 0 0 16,0 0-1-16,3 5-4 0,1 0 5 15,2 2 2-15,0-1-7 16,1 2 6-16,-1 1-1 16,-2 1 0-16,2 0-5 15,-3 2 8-15,-1-3 1 16,0 2 11-16,-1 1 9 16,3-1 8-16,2 2-4 15,4 1-8-15,6-2-5 16,5 2-12-16,4 0-4 15,6 1-3-15,1 0-2 16,4 2-1-16,-1 3 2 16,-1 2-1-16,-2 1 0 15,-2 4 7-15,1 1 2 0,-3 0 4 16,2 1 2 0,0-2 2-16,4 0-1 0,3 2 2 15,1 0-4-15,1 1 2 16,4 1 2-16,-1 2-4 15,0-2-5-15,5 0 5 16,0-1-2-16,1 1 3 16,2 1 3-16,2 0 3 15,0-1-3-15,0 0-2 16,6 0-2-16,3-1-5 16,2-2-1-16,2-1 1 15,2-1-2-15,3-4-1 16,4-2-6-16,3-1 10 0,5 0-1 15,4-2 5-15,5 0 2 16,4-2-4-16,2 1-2 16,3-4 0-16,3-1 0 15,-2 1-4-15,1-2 6 16,-3-1-4-16,-4 1-2 16,-3-1 0-16,-2 1-1 15,2-3 5-15,-1 1 3 16,0 0-3-16,1-2 3 15,1-1 2-15,1-2 2 16,0 0 7-16,-2-2 0 16,-2 1 2-16,-5-1-9 15,1 1-1-15,-6 1-2 0,-6-1-7 16,-1 1 0-16,-7-2-2 16,-3 0-5-16,0 1 0 15,-5-1 5-15,-2-1-5 16,-2 2 5-16,0-2-6 15,-2 0 1-15,0 0 12 16,0 0-12-16,0 0 0 16,0 0 5-16,0 0-5 15,0 0 0-15,0 0-1 16,0 0 1-16,0 0-1 16,0 0 1-16,0 0-1 15,0 0-39-15,0 0-113 16,0 0-319-16</inkml:trace>
  <inkml:trace contextRef="#ctx0" brushRef="#br0" timeOffset="48105.521">17940 11263 578 0,'0'0'127'16,"0"0"-88"-16,0 0-20 16,0 0 88-16,0 0 42 15,0 0-48-15,0-8-27 16,0 3 2-16,0 1-9 16,0 1 6-16,0 0-2 15,4 2-7-15,-4 1-5 16,0 0-6-16,1 0-8 15,-1 0-10-15,0 0-7 16,2 0-5-16,-1 0-5 0,4 13-2 16,1 10 45-16,3 10 18 15,3 10 9-15,1 6-39 16,2 4-4-16,-1-2-17 16,2 0 11-16,0-2 6 15,4-3-18-15,2-3 6 16,1-2 2-16,3-4-10 15,0-4 3-15,2-6-10 16,0 0 5-16,1-6 6 16,0-3-8-16,3-2-6 15,1-3 4-15,-1 0-2 16,3 0-6-16,-2 1 0 16,-1-1-1-16,0 1-1 0,-2 1-8 15,-3-1 8 1,-1-2-1-16,3-1 2 0,2-2 3 15,2-4 1-15,0-2-2 16,7-3-2-16,-1 0-1 16,0 0 0-16,1-6 0 15,0-4-7-15,-1-1 4 16,-2-2-4-16,1-2-1 16,0-3 8-16,-1-4-8 15,1-1 0-15,-1-3 0 16,3-3 0-16,-4 0 0 15,-2-2 7-15,-3-1-8 16,-3 3 9-16,-6-3 6 16,-2-2 0-16,-1 0-7 15,-3-2-7-15,-4 0 14 0,-1 0-6 16,0 2 0-16,-2 0-2 16,0 2 4-16,-1-1-2 15,-2 2 0-15,-2-1-2 16,1 3-1-16,-5 1-4 15,0 0 5-15,0-1-5 16,0 1-1-16,-3 2 0 16,-6-2 1-16,-2-1-2 15,1 2 1-15,-2 0-1 16,-3 1-2-16,-3 0 2 16,-1 1-1-16,-4 1 0 15,-2 0 0-15,-1 3 0 0,1 2-5 16,1 2 6-16,-1 2 0 15,3 0 0-15,2 3 0 16,-1 1 0-16,2 0 0 16,1 1 0-16,-1 0 0 15,-2 1 0-15,3 1-1 16,-1 0 1-16,-2 3-1 16,1-1 0-16,-2 2 1 15,0 1-1-15,-2 1-1 16,3-1 2-16,0 1-1 15,3 1 0-15,2 0 1 16,0 1 0-16,2-3 1 16,3 3-1-16,0 0-1 0,0 0 1 15,2 0-6-15,0 0 6 16,3 0-1-16,-2 0 1 16,1 0 0-16,-2 0 0 15,-1 0 1-15,-1 0-1 16,-3-2 0-16,4 1 0 15,0-2 0-15,-2 2 1 16,5-2 0-16,2 1 0 16,0 2-1-16,4-1 1 15,1 1 0-15,0 0-1 16,0 0 0-16,0 0-12 16,0 0-30-16,0 0-40 15,0 3-76-15,0 11-145 16,-2 0-449-16</inkml:trace>
  <inkml:trace contextRef="#ctx0" brushRef="#br0" timeOffset="50462.4699">22792 6191 508 0,'0'0'161'0,"0"0"8"15,0 0 36-15,0 0-30 16,0 0-11-16,-5-88-64 15,18 71 6-15,4 1-9 16,6 5-9-16,6 5-25 16,6 6-21-16,1 0-11 15,5 19-12-15,-5 13-6 0,-5 7-4 16,-11 9-2 0,-9-1 2-16,-11 0 0 0,0-1-2 15,-20-3 2-15,-9-4-1 16,-2-5 3-16,0-6-3 15,2-8 1-15,6-6-1 16,7-8-1-16,6-6 3 16,6 0 11-16,4 0-8 15,0-15-12-15,0-2 0 16,11-5-1-16,5 1-12 16,4-2-11-16,3 1-1 15,-2 1 3-15,1-3 0 16,-1 4 7-16,-3-3 3 0,-3 3 1 15,-3-1 9-15,-2 1 0 16,-6-1 1-16,-2 4-1 16,1 2 1-16,-3 4 2 15,0 3 14-15,0 5 13 16,0 1 28-16,0 2-23 16,0 0-14-16,-8 16-14 15,-2 6 3-15,-2 11 22 16,2 5 21-16,-1 3-21 15,7 0-11-15,4-1-3 16,0-1-3-16,1-6-13 16,9-2 0-16,6-6 0 0,-2-6-1 15,5-5-39-15,1-8-27 16,0-6-62-16,11-9-102 16,-4-12-340-16,-6-3-545 15</inkml:trace>
  <inkml:trace contextRef="#ctx0" brushRef="#br0" timeOffset="51064.0475">23397 6307 861 0,'0'0'198'16,"0"0"-116"-16,0 0 157 15,0 0-44-15,0 0-44 16,0 0-65-16,0 0-46 16,-88-49-9-16,72 52 2 15,0 10-3-15,5 2-20 16,5 3-9-16,4-1-1 15,2 0 1-15,0-1-1 16,13-6-1-16,7-3-6 16,0-7-2-16,4 0-5 15,-1-10 2-15,-2-7 5 16,-3-4 7-16,-3-3 0 16,-6 0 2-16,-3 4 46 15,-3 4 35-15,-3 6 50 0,0 3-18 16,0 7-45-16,0 0-29 15,2 21-26-15,5 26 10 16,3 27 40-16,6 23 8 16,1 10-10-16,-2-18-14 15,-7-20-9-15,-4-27-14 16,-2-5-14-16,-1-1-11 16,-1-2 0-16,0-3-1 15,0-12 2-15,0-11-1 16,0-8 6-16,-1 0-1 15,-9-19-6-15,0-13-25 0,0-14-30 16,4-5-27 0,3 1-13-16,3 2-26 0,0 7-43 15,22-7-81-15,1 11-124 16,0 5-281-16</inkml:trace>
  <inkml:trace contextRef="#ctx0" brushRef="#br0" timeOffset="51230.8207">23697 6387 929 0,'0'0'261'0,"0"0"-135"16,0 0 12-16,0 0-71 16,0 0-47-16,0 0-20 0,93-26-98 15,-73 26-155-15,-3 0-269 0</inkml:trace>
  <inkml:trace contextRef="#ctx0" brushRef="#br0" timeOffset="51393.1524">23746 6486 871 0,'0'0'303'16,"0"0"-77"-16,0 0-22 15,0 0-63-15,0 0-18 16,118-17-70-16,-58 4-53 0,5-4-3 15,20-9-167 1,-18 5-319-16,-16 1-400 0</inkml:trace>
  <inkml:trace contextRef="#ctx0" brushRef="#br0" timeOffset="51575.6587">24138 6283 1145 0,'0'0'260'15,"0"0"-10"-15,0 0-91 16,0 0-80-16,0 0-41 16,107-42-17-16,-67 26-13 15,1-1-8-15,-5-3-36 16,0-14-120-16,-8 5-208 16,-10 0-311-16</inkml:trace>
  <inkml:trace contextRef="#ctx0" brushRef="#br0" timeOffset="51772.9818">24262 5941 980 0,'0'0'308'0,"0"0"10"15,0 0-87-15,0 0-38 16,0 0-3-16,-11 107-39 16,28-54-13-16,7 7-15 15,4 0-20-15,2-1-22 16,0 2-51-16,-2-3-30 15,-8 2-5-15,-18 22-148 16,-2-16-210-16,-14-11-794 0</inkml:trace>
  <inkml:trace contextRef="#ctx0" brushRef="#br0" timeOffset="52130.582">22869 7233 1255 0,'0'0'495'16,"0"0"-343"-16,0 0 25 15,0 0-2-15,0 0-9 16,60 99-47-16,-42-57-46 16,-2-2-39-16,-7-2-20 15,-3-3-14-15,-2-5 0 16,-4-7-101-16,0-13-105 15,-10-4-142-15,-3-6-428 0</inkml:trace>
  <inkml:trace contextRef="#ctx0" brushRef="#br0" timeOffset="52416.9413">22792 7018 1311 0,'0'0'263'16,"0"0"-81"-16,0 0-59 15,0 0-52-15,0 0 13 16,-15 77-35-16,24-49-21 16,8-5-19-16,3-8-3 15,2-10 1-15,2-5-1 16,1-6-5-16,-5-18 0 16,-2-8 0-16,-8-2-1 15,-8-2-2-15,-2 4 1 0,0 5 0 16,-14 9-11-1,-3 10-1-15,-2 8-40 0,-1 4-50 16,2 18-46-16,9 14-62 16,6-2-161-16,3-5-226 0</inkml:trace>
  <inkml:trace contextRef="#ctx0" brushRef="#br0" timeOffset="52826.8169">23241 6970 1467 0,'0'0'311'15,"0"0"-147"-15,0 0-8 0,0 0-13 16,47 91 21-16,-17-8-41 16,3 23-33-16,0 8-7 15,-10-20-29-15,-9-24-10 16,-6-26-23-16,-4-12-13 15,3 2-7-15,-2-3 0 16,1-4-1-16,-3-12 0 16,0-11-10-16,2-4-14 15,-2-17 10-15,4-19-21 16,-4-10-6-16,-3-5 0 16,0 3 12-16,-3 6 17 15,-14 11 11-15,-3 7 0 16,-5 7-9-16,-1 9 10 15,-1 4-9-15,3 4 8 16,7 0 1-16,6 0 0 0,11 0 0 16,0-1 1-16,21-8-1 15,29-9 1-15,31-10-1 16,25-11-64-16,-16 6-153 16,-22 5-326-16</inkml:trace>
  <inkml:trace contextRef="#ctx0" brushRef="#br0" timeOffset="53250.2089">22699 8006 1015 0,'0'0'362'15,"0"0"-162"-15,0 0 85 0,0 0-36 16,0 0-41-1,0 0-60-15,0 0-50 0,18 5-11 16,-3 59 34-16,6 26 4 16,0 10-37-16,-6-14-31 15,-4-23-17-15,-5-20-17 16,-3-8-17-16,1 6-6 16,-1 1-22-16,0 1-103 15,-3-12-52-15,0-16-76 16,6-28-111-16,-3-18-255 15,4-13-607-15</inkml:trace>
  <inkml:trace contextRef="#ctx0" brushRef="#br0" timeOffset="53482.6053">22966 8088 918 0,'0'0'271'16,"0"0"42"-16,0 0-51 15,0 0-96-15,0 0-44 0,-47 77-13 16,21-27-10-16,-4 5-37 15,2 0 5-15,4-5 4 16,6-10-14-16,8-8-24 16,6-12-19-16,4-10-6 15,0-9-8-15,20-1 8 16,6-10-8-16,11-13 0 16,5-8-54-16,7-5-56 15,18-14-72-15,-9 7-144 16,-10 4-393-16</inkml:trace>
  <inkml:trace contextRef="#ctx0" brushRef="#br0" timeOffset="53654.343">23211 8165 1265 0,'0'0'274'16,"0"0"-100"-16,0 0-40 15,0 0-68-15,0 0-37 16,0 0-18-16,0 0-11 15,104-7 0-15,-68 6-50 16,3 1-124-16,-9 0-176 16,-11 0-221-16</inkml:trace>
  <inkml:trace contextRef="#ctx0" brushRef="#br0" timeOffset="53804.3056">23309 8344 1018 0,'0'0'268'16,"0"0"-24"-16,0 0-75 15,0 0-69-15,0 0-13 16,0 0-35-16,105-6-30 16,-47-17-22-16,30-16-63 15,-17 6-144-15,-12 0-401 0</inkml:trace>
  <inkml:trace contextRef="#ctx0" brushRef="#br0" timeOffset="54089.2177">23735 7974 1500 0,'0'0'229'0,"0"0"-101"15,0 0 25-15,0 0-8 16,88-43-24-16,-43 40-47 16,2 3 3-16,-3 7 0 15,-5 15-11-15,-9 10-21 16,-8 8-7-16,-11 6 0 15,-8 5-4-15,-3 1-12 16,-3 1-11-16,-13-2-2 16,-1-6-9-16,2-6-10 15,-1-8-36-15,5-11-41 16,-1-9-21-16,5-9-41 16,-9-17-75-16,4-11-351 15,-3-8-658-15</inkml:trace>
  <inkml:trace contextRef="#ctx0" brushRef="#br0" timeOffset="54277.3856">23788 8240 1824 0,'0'0'237'16,"0"0"-130"-16,0 0 59 15,119-43-9-15,-62 22-65 16,3-2-57-16,4 1-21 15,-5 1-14-15,-3 1-54 16,-7-3-106-16,-10 6-202 0,-21 4-705 16</inkml:trace>
  <inkml:trace contextRef="#ctx0" brushRef="#br0" timeOffset="60586.3317">14050 1336 1480 0,'0'0'183'15,"0"0"-84"-15,0 0 70 0,0 0-26 16,0 0-87-16,0 0-37 15,-2 182 89-15,5-46-15 16,0 1-32-16,-3-25-33 16,0-23-12-16,1-16-10 15,2-15-5-15,0-18-1 16,3-7-16-16,17-8-134 16,-5-7-160-16,4-13-501 0</inkml:trace>
  <inkml:trace contextRef="#ctx0" brushRef="#br0" timeOffset="60855.1053">14306 1584 887 0,'0'0'211'0,"0"0"-82"15,-76 101 91-15,36-52-55 16,-1-1-27-16,3-4-22 15,8-8-34-15,10-6-35 16,9-9-30-16,9-7-9 16,2-2-7-16,5-4 7 15,14 1-2-15,6-4 0 16,6 0-4-16,5-4 7 16,5-1-9-16,2-1-61 15,22-26-95-15,-11 4-347 0,-7-2-520 16</inkml:trace>
  <inkml:trace contextRef="#ctx0" brushRef="#br0" timeOffset="61036.691">14652 1662 1272 0,'0'0'226'16,"0"0"-147"-16,0 0-31 15,0 0-24-15,0 0-6 16,86-2-18-16,-39-2-26 16,-10 2-226-16,-10-1-269 0</inkml:trace>
  <inkml:trace contextRef="#ctx0" brushRef="#br0" timeOffset="61209.3131">14521 1939 1136 0,'0'0'278'0,"0"0"-104"16,0 0-89-16,0 0 5 15,86 0 62-15,10-16-68 16,31-9-84-16,4-4-23 16,-30 7-231-16,-35 1-712 0</inkml:trace>
  <inkml:trace contextRef="#ctx0" brushRef="#br0" timeOffset="69302.4">15160 735 489 0,'0'0'75'16,"0"0"-23"-16,-101-68 70 16,51 39 66-16,-1 0-61 15,-4 0 27-15,-2 5-17 16,-4 5-13-16,-5 5-24 16,-2 6-16-16,-16 7-22 15,-19 1-23-15,-21 28-2 0,-6 15 1 16,10 17-2-16,5 10 5 15,21 3-7-15,4 6 13 16,11 6-2-16,20 0-7 16,14 9-10-16,17 5-4 15,10 13-11-15,15 6 5 16,3-1 2-16,7-6 13 16,14-7-10-16,1-8 11 15,7-1-9-15,2 2-11 16,4 2-1-16,11-1 17 15,6-5 7-15,8-5 0 16,7-4-5-16,-3-16-5 16,18 4 3-16,9-8 1 0,4-12-1 15,19-3 0 1,-13-25 2-16,0-14-2 0,-2-10 4 16,-4-15 4-16,-1-16 4 15,-4-8-4-15,-14-2-6 16,-15 7-11-16,-15 1-2 15,-4-2-1-15,15-20 6 16,13-26-3-16,9-27 1 16,-5-11-1-16,-11 1 2 15,-15 9-14-15,-9 14-2 16,-8 8-6-16,-6 5 5 16,-8-1-4-16,-7 1 5 15,-4-4 2-15,-5-2-2 16,-1 1 2-16,-1 0 0 15,-11 6-8-15,-1 3 0 0,-2 16 8 16,0 12-9-16,0 13-1 16,0 4 0-16,-6-2 0 15,-4-2 1-15,-6-1 0 16,-5 5 0-16,-2 7 0 16,-8 3 0-16,-6 8 0 15,-25 4-1-15,-34 11-6 16,-42 0-1-16,-28 19-1 15,-17 15-28-15,-10 5-18 16,10 7-32-16,-4 2-43 16,24 1-34-16,42-8-90 15,47-10-242-15,48-17-510 0</inkml:trace>
  <inkml:trace contextRef="#ctx0" brushRef="#br0" timeOffset="73151.2553">4994 4611 1094 0,'0'0'116'16,"0"0"-9"-16,0 0 115 16,0 0-9-16,0 0-97 15,0 0-64-15,-34 9-33 16,34 42 42-16,0 27 29 16,3 17-32-16,10-5-20 15,1-18-19-15,-2-20-13 16,-1-15-4-16,0 3-1 15,3 4-1-15,-3 2-50 16,-5 0-124-16,-3-10-128 16,-3-14-331-16</inkml:trace>
  <inkml:trace contextRef="#ctx0" brushRef="#br0" timeOffset="73386.7504">4648 5194 1154 0,'0'0'199'16,"0"0"-83"-16,0 0-51 16,0 0 47-16,0 0 0 15,71 97-30-15,-31-64-7 16,9 2-28-16,3-2-27 16,8-2-11-16,5-4-7 0,4-7-2 15,-3-6-33 1,4-14-107-16,-2 0-92 0,4-38-76 15,-19 1-93-15,-15-6-403 0</inkml:trace>
  <inkml:trace contextRef="#ctx0" brushRef="#br0" timeOffset="73543.7915">5482 5046 628 0,'0'0'219'16,"0"0"4"-16,0 0 65 16,0-76-38-16,0 76-99 15,0 0-82-15,-2 22-46 16,2 12 17-16,0 11 19 15,0 5-18-15,0 4-21 16,2 4-11-16,4 9-9 16,-6 33-67-16,-6-16-194 15,-12-4-521-15</inkml:trace>
  <inkml:trace contextRef="#ctx0" brushRef="#br0" timeOffset="81735.3845">1560 4118 1766 0,'0'0'224'15,"0"0"-82"-15,0 0-28 16,0 0-55-16,0 0-29 0,21 146 54 16,15-27 25-1,6 7-44-15,-5-12-34 0,-4-20-13 16,-9-29-12-16,0-17-6 16,-5-14-50-16,1-14-85 15,14-20-130-15,3 0-304 16,-6-17-281-16</inkml:trace>
  <inkml:trace contextRef="#ctx0" brushRef="#br0" timeOffset="81968.5799">1972 4118 998 0,'0'0'243'16,"0"0"-17"-16,0 0 65 16,0 0-144-16,0 0-68 15,0 0-34-15,0 0 9 16,-44 91 27-16,21-32-25 0,-1 3-22 15,6-4 3-15,2-9-6 16,10-8-16-16,6-10-4 16,0-9-11-16,0-12-1 15,19-9-9-15,8-1-45 16,12-17-20-16,6-11-118 16,26-19-116-16,-11 6-229 15,-11 3-377-15</inkml:trace>
  <inkml:trace contextRef="#ctx0" brushRef="#br0" timeOffset="82111.7156">2285 4258 1227 0,'0'0'369'0,"0"0"-55"15,0 0-81-15,0 0-109 0,0 0-74 16,0 0-37-16,0 0-13 16,77-75-13-16,-46 59-84 15,13 3-104-15,-11 8-93 16,-9 2-361-16</inkml:trace>
  <inkml:trace contextRef="#ctx0" brushRef="#br0" timeOffset="82251.4014">2357 4364 874 0,'0'0'255'16,"0"0"2"-16,0 0-113 15,0 0-73-15,0 0-36 0,0 0-4 16,118-59-31-16,-60 24-127 15,-3-1-374-15</inkml:trace>
  <inkml:trace contextRef="#ctx0" brushRef="#br0" timeOffset="82439.2397">2724 3788 1631 0,'0'0'394'16,"0"0"-86"-16,0 0-136 15,0 0-88-15,40 112 41 16,26-17 33-16,13 10-37 16,9 2-46-16,-3-11-39 0,-8-7-36 15,-5-1-47-15,-18-23-242 16,-17-17-498-16</inkml:trace>
  <inkml:trace contextRef="#ctx0" brushRef="#br0" timeOffset="89845.4443">7063 9593 143 0,'0'0'127'16,"0"0"-46"-16,0 0 41 0,0 0-6 15,0 0-4-15,0 0-21 16,0 0 9-16,0 0-3 16,0 0-2-16,-3 0 9 15,1 0 8-15,1 0-9 16,-1 0-39-16,1 0-13 16,1 0 11-16,-2 0 2 15,2 0-1-15,0 0-3 16,0 0 14-16,0 0 17 15,0 0 11-15,-1 0-12 16,1 0-6-16,0 0-8 16,-3 0-11-16,3 0-13 15,0 0-15-15,0 0-15 0,0 0-13 16,-2 0-9-16,1 0-1 16,-8 11-53-16,3 4-137 15,-6-2-485-15</inkml:trace>
  <inkml:trace contextRef="#ctx0" brushRef="#br0" timeOffset="92896.3248">6583 9094 500 0,'0'0'110'0,"0"0"-57"15,0 0 79-15,0 0-15 0,0 0-71 16,0 0-46-1,0-5-48-15,1 5-64 0,1 0-82 16,2 0-152-16</inkml:trace>
  <inkml:trace contextRef="#ctx0" brushRef="#br0" timeOffset="93086.8998">6735 9065 385 0,'0'0'143'0,"0"0"-48"16,0 0 41-16,0 0-24 15,0 0-68-15,0 0-44 16,0 0-34-16,30-26-42 16,7 15-17-16,-3 2 20 15,2 1-188-15</inkml:trace>
  <inkml:trace contextRef="#ctx0" brushRef="#br0" timeOffset="93263.8965">7273 8976 606 0,'0'0'135'16,"0"0"26"-16,0 0-13 15,0 0-38-15,0 0-59 16,0 0-51-16,0 0-29 0,46 0-59 15,-16 0-96 1,0-3-142-16</inkml:trace>
  <inkml:trace contextRef="#ctx0" brushRef="#br0" timeOffset="93426.2495">7758 9004 461 0,'0'0'231'0,"0"0"-166"16,0 0-45-16,0 0 0 16,0 0-11-16,0 0-9 15,0 0-104-15,85 10-95 0</inkml:trace>
  <inkml:trace contextRef="#ctx0" brushRef="#br0" timeOffset="93616.9596">8208 9336 730 0,'0'0'101'0,"0"0"-78"16,0 0-14-16,0 0 4 15,0 0-13-15,0 0-4 16,-3 87-77-16,8-63-153 0</inkml:trace>
  <inkml:trace contextRef="#ctx0" brushRef="#br0" timeOffset="93821.4891">8004 9912 796 0,'0'0'107'16,"0"0"-77"-16,0 0-15 16,0 0-1-16,0 0-14 15,0 0 0-15,0 0-85 16,-7 20-35-16,2-11-145 0</inkml:trace>
  <inkml:trace contextRef="#ctx0" brushRef="#br0" timeOffset="94002.5838">7627 10221 529 0,'0'0'313'15,"0"0"-261"-15,0 0-52 16,0 0 0-16,0 0-23 15,0 0-186-15</inkml:trace>
  <inkml:trace contextRef="#ctx0" brushRef="#br0" timeOffset="94185.9078">7263 10361 730 0,'0'0'0'0,"0"0"-40"15,0 0 15-15,0 0-53 16,0 0-219-16</inkml:trace>
  <inkml:trace contextRef="#ctx0" brushRef="#br0" timeOffset="94371.6023">6954 10515 857 0,'0'0'132'16,"0"0"-106"-16,0 0-15 15,0 0 4-15,0 0-15 16,0 0-18-16,0 0-130 15,0 0-138-15</inkml:trace>
  <inkml:trace contextRef="#ctx0" brushRef="#br0" timeOffset="94559.2772">6676 10410 633 0,'0'0'177'0,"0"0"-134"16,0 0-24-16,0 0 22 16,0 0-41-16,0 0-16 15,0 0-100-15,-5-46-32 16,3 37-70-16</inkml:trace>
  <inkml:trace contextRef="#ctx0" brushRef="#br0" timeOffset="94760.2414">6474 10065 677 0,'0'0'103'0,"0"0"-50"16,0 0 64-16,0 0 5 16,0 0-36-16,0 0-55 15,0 0-31-15,-36-68-9 16,36 56-53-16,0-3-64 15,0-7-60-15,0 4-26 16,-4-1-125-16</inkml:trace>
  <inkml:trace contextRef="#ctx0" brushRef="#br0" timeOffset="94916.1197">6304 9718 525 0,'0'0'85'0,"0"0"-51"16,0 0 98-16,0 0-6 15,0 0-70-15,0 0-56 16,-17-74-7-16,23 54-84 16,5 1-75-16,-2 1-169 0</inkml:trace>
  <inkml:trace contextRef="#ctx0" brushRef="#br0" timeOffset="95075.41">6499 9347 616 0,'0'0'98'16,"0"0"-70"-16,0 0-27 15,0 0-1-15,0 0-24 16,0 0-54-16,0 0-75 16,101-33-335-16</inkml:trace>
  <inkml:trace contextRef="#ctx0" brushRef="#br0" timeOffset="95251.7846">6841 9593 595 0,'0'0'83'15,"0"0"-64"-15,0 0-19 16,0 0-9-16,0 0-92 15,0 0-78-15</inkml:trace>
  <inkml:trace contextRef="#ctx0" brushRef="#br0" timeOffset="95422.6938">7066 9336 608 0,'0'0'97'15,"0"0"-24"-15,0 0 24 0,0 0-22 16,0 0-75-16,0 0-10 16,96-62-84-16,-59 52-53 15,-2 1-240-15</inkml:trace>
  <inkml:trace contextRef="#ctx0" brushRef="#br0" timeOffset="95588.4253">7634 9358 643 0,'0'0'79'0,"0"0"-62"16,0 0-8-16,0 0 1 0,0 0-10 16,0 0-85-16,79 44-227 15</inkml:trace>
  <inkml:trace contextRef="#ctx0" brushRef="#br0" timeOffset="95775.5242">7977 9763 740 0,'0'0'85'0,"0"0"-85"15,0 0-6-15,0 0 5 0,0 0-79 16,0 0-126-16,0 0-314 16</inkml:trace>
  <inkml:trace contextRef="#ctx0" brushRef="#br0" timeOffset="95956.561">7383 10231 810 0,'0'0'0'0,"0"0"-28"16,0 0-28-16,0 0 34 16,-94 2-164-16</inkml:trace>
  <inkml:trace contextRef="#ctx0" brushRef="#br0" timeOffset="96143.1385">6602 10415 869 0,'0'0'82'0,"0"0"-82"0,0 0-1 15,0 0 0 1,0 0-170-16,-86-54-194 0</inkml:trace>
  <inkml:trace contextRef="#ctx0" brushRef="#br0" timeOffset="96335.041">6064 10060 804 0,'0'0'106'0,"0"0"-87"15,0 0-19-15,0 0-2 0,10-83-7 16,5 57-93 0,-4 7-97-16,-3 1-366 0</inkml:trace>
  <inkml:trace contextRef="#ctx0" brushRef="#br0" timeOffset="96518.976">5983 9644 692 0,'0'0'111'15,"0"0"-82"-15,0 0-14 16,0 0 60-16,0 0-74 15,0 0-1-15,-19-102-102 0,31 69-80 16,-2 0-133-16</inkml:trace>
  <inkml:trace contextRef="#ctx0" brushRef="#br0" timeOffset="96676.3529">6059 9121 643 0,'0'0'95'0,"0"0"-63"16,0 0 38-16,0 0-9 16,0 0-36-16,112-85-25 15,-76 68-91-15,-3 0-129 0</inkml:trace>
  <inkml:trace contextRef="#ctx0" brushRef="#br0" timeOffset="96850.6535">6884 8780 738 0,'0'0'0'0,"0"0"-27"16,0 0 18-16,103-8 8 15,-60 7-56-15,2 0-220 0</inkml:trace>
  <inkml:trace contextRef="#ctx0" brushRef="#br0" timeOffset="97029.4289">8316 8920 438 0,'0'0'461'0,"0"0"-461"16,0 0-101-16,0 0 51 16,0 0-122-16</inkml:trace>
  <inkml:trace contextRef="#ctx0" brushRef="#br0" timeOffset="97224.746">8874 9181 727 0,'0'0'0'16,"0"0"-36"-16,0 0 18 15,-10 71-9-15,10-44-142 0</inkml:trace>
  <inkml:trace contextRef="#ctx0" brushRef="#br0" timeOffset="97405.2709">8259 10069 712 0,'0'0'0'0,"0"0"-30"16,0 0-34-16,-97 49 15 16,72-35-267-16</inkml:trace>
  <inkml:trace contextRef="#ctx0" brushRef="#br0" timeOffset="97586.872">7000 10847 152 0,'0'0'0'0</inkml:trace>
  <inkml:trace contextRef="#ctx0" brushRef="#br0" timeOffset="97773.1461">6412 10773 846 0,'0'0'86'0,"0"0"-86"0,0 0-17 15,0 0 7-15,5-81-81 16,-2 58-78-16,-3 1-179 0</inkml:trace>
  <inkml:trace contextRef="#ctx0" brushRef="#br0" timeOffset="97945.6514">5979 9765 781 0,'0'0'0'15,"0"0"-95"-15,-6-92 50 16,10 50-2-16,8 1-181 0</inkml:trace>
  <inkml:trace contextRef="#ctx0" brushRef="#br0" timeOffset="98119.2166">6144 9034 449 0,'0'0'0'0,"0"0"-99"16,0 0 35-16,73-81-123 0</inkml:trace>
  <inkml:trace contextRef="#ctx0" brushRef="#br0" timeOffset="98308.5502">6967 8782 687 0,'0'0'101'0,"0"0"-100"0,0 0 0 16,0 0 7 0,96 0-7-16,-63 0-1 0,19 0-42 15,-7 0-75-15,-1 0-174 16</inkml:trace>
  <inkml:trace contextRef="#ctx0" brushRef="#br0" timeOffset="98632.1185">8571 8754 543 0,'0'0'0'0,"0"0"-159"15,0 0 116-15,0 0 0 0</inkml:trace>
  <inkml:trace contextRef="#ctx0" brushRef="#br0" timeOffset="98819.491">8893 9019 454 0,'0'0'0'15,"0"0"-48"-15,0 0 34 16,0 0 13-16,0 0-144 0</inkml:trace>
  <inkml:trace contextRef="#ctx0" brushRef="#br0" timeOffset="104393.4157">6820 9668 59 0,'0'0'62'16,"0"0"5"-16,0 0-5 15,0 0-19-15,0 0-4 0,0 0 3 16,0 0-3 0,0 0-5-16,0 0-8 0,0 0-7 15,0 0-7-15,0 2-12 16,0 4 7-16,0 3 11 16,0 0 5-16,0 4 10 15,0-1-3-15,0 1-7 16,4 0 9-16,1-1 19 15,2 0 14-15,1 1-9 16,-1-2-4-16,5 0-2 16,-2 0-8-16,4-4-3 15,1 3 9-15,0-4-6 16,1 0 1-16,1-3-12 16,2 2 5-16,2-5-4 15,0 0 8-15,3 0 4 0,1 0-9 16,3-3-5-1,2-5 5-15,0-1-4 0,0-1-11 16,-5 1 5-16,1-1-2 16,-4 0-1-16,-4-1-5 15,-2 1 6-15,1-2 9 16,-1-1-7-16,-3-1 1 16,1 0-2-16,-1-1-4 15,-2-2 6-15,3 0-5 16,-4-2-1-16,-4 2 2 15,1-2 2-15,-3-1 1 0,-1 3 16 16,-3-2-8 0,0-3-5-16,0 0-6 0,0 1-4 15,0-4-2-15,-3 0 1 16,-4 1 1-16,1 1-6 16,-3-1-4-16,0 2-6 15,-3 2 14-15,0 0-4 16,-1 3-3-16,0 4 1 15,2 0-3-15,-2 2-1 16,2 3 12-16,-1-1-3 16,2 4-6-16,-1-2-1 15,-2 3-6-15,2 1 5 16,1 0-1-16,-5 3-4 16,1 0 5-16,-3 0-5 15,-2 0-1-15,-3 0 0 16,2 0 0-16,-3 0-1 15,2 2 1-15,-1 3-1 0,1 2 1 16,0-2-1-16,3 2 1 16,-1 0-1-16,2 0 0 15,0 1 0-15,0 1 0 16,2 1 0-16,2-1 0 16,-2 2 0-16,3 0-1 15,0 0 1-15,2 1 0 16,2 2 0-16,-2-2-1 15,2 4 0-15,2 0-1 16,-2 1 1-16,4 2-1 0,-3 1 1 16,4-1-6-1,0 0 7-15,0-2-1 0,3 1 0 16,-3 0 0 0,3-1 1-16,0 0 0 0,0 3 7 15,0 0 0-15,0-1-6 16,0 1 8-16,3 0-7 15,3 0 4-15,0-3 7 16,1-2-6-16,-1-1 2 16,-1 0-1-16,4-2 1 15,-2 1 2-15,5-2 3 16,-1 0 0-16,2 2-2 16,-1-2 2-16,4 0 2 15,-2-1 2-15,2-3-6 16,-4 1-1-16,0-3-3 0,0-2 1 15,-3 0-8-15,3 0 13 16,-2-3 5-16,2 0-6 16,3 0 1-16,0 0 11 15,0 0-13-15,-3 0 0 16,1 0-3-16,-2-2 1 16,-2 0 2-16,-2-1-11 15,-2 0 5-15,-1 1-5 16,-1 2 0-16,-3 0 5 15,0 0-6-15,0 0-49 16,0 0-108-16,0 0-368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20T06:56:14.9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15346 10335 449 0,'0'0'150'0,"0"0"-30"16,0 0 43-16,0 0-7 16,-38-48-24-16,14 36-3 15,-4 2 6-15,-6-2-28 0,-5 2-14 16,-5 2-2-16,-2 0-25 15,-1 3-11-15,-1 4 7 16,-1 1-4-16,7 0-15 16,-3 1 0-16,5 13-6 15,3 6 0-15,0 4-9 16,5 6-10-16,3 4 1 16,2 6-3-16,2 6 12 15,0 0-1-15,1 6-1 16,1 0 0-16,-1 0 0 15,2 2 1-15,2-2 3 16,8 0-5-16,3 0-6 16,9-2 3-16,0 1-2 0,16-2 3 15,9-4-3-15,10-2 1 16,4-5-1-16,8-5 4 16,5-5-4-16,4-9-6 15,4-5 4-15,1-5 3 16,-1-8-7-16,-2-1 3 15,-4-1-5-15,-3-13-1 16,-6-3-1-16,-6-5 1 16,-3-4-1-16,-8-6-2 15,-1-7 1-15,-3-4 0 16,-3-6 1-16,-3 0-9 16,-2-1 0-16,-1-1 0 15,-2 2 0-15,0 1 7 16,-2 1-8-16,0 0 1 15,-2 1 0-15,-1 2 0 0,-1 3 1 16,0 4-1-16,-4 4 0 16,0 9 0-16,-3 2 0 15,0 7 0-15,0 0 1 16,0 6-1-16,-1-1-1 16,-7 3 1-16,1 0-1 15,-7 0-1-15,-1 0 1 16,-5 0-1-16,-6 1-1 15,-5 2 1-15,-3 1-5 16,-1 1 5-16,2 2 0 16,3 0-5-16,4 0-5 15,3 0-11-15,5 2-17 0,-1 5-19 16,4 2-39-16,0 7-53 16,5-2-117-16,5-2-385 15</inkml:trace>
  <inkml:trace contextRef="#ctx0" brushRef="#br0" timeOffset="3100.9469">14414 11817 95 0,'0'0'172'0,"0"0"-68"0,0 0-13 16,0 0 11-16,0 0-24 16,0 0-3-16,10-30 16 15,-10 26 15-15,0-1 1 16,0 0-8-16,-8 0-13 15,-2-2 1-15,-2 1-15 16,-6-1-21-16,-3 1-16 16,0 0 10-16,-7 0 0 15,3 2 9-15,-4-1-3 16,1 2-8-16,0 0-12 16,2 3-9-16,1 0 3 15,-1 0-9-15,1 0-5 16,0 7 0-16,-2 5 0 15,2 1 4-15,-1 3 1 0,2 1 2 16,0 0-2-16,4 3-3 16,-1-1 0-16,1 3 3 15,1-1-1-15,-2 3-2 16,3-1 0-16,-2 4 12 16,3 1 0-16,-2 3-3 15,2 3 1-15,2 2-2 16,2 0-9-16,1 1-5 15,4-1 5-15,4 1-6 16,1-1 4-16,1-1 6 16,2-2-5-16,0-1-3 0,0-4 4 15,9 1 0 1,2-6 6-16,5 0-1 0,-2-3 3 16,5-1 2-1,2-2-6-15,-1 2 0 0,3-1-10 16,1 1-4-16,0-2 5 15,-2-3-1-15,1-1-4 16,-3-2 8-16,-1-2-4 16,1-1 0-16,0-5 3 15,-1-1 4-15,2-2-1 16,3 0 1-16,3 0-1 16,-2-5-3-16,5-6-3 15,0 0 0-15,0-1-5 16,0-1 10-16,-1-1-4 0,0 0 2 15,-1 0-8-15,0-1 1 16,1 1 5-16,-4 2 1 16,-1 0-2-16,-2 1 1 15,1 0 2-15,-3 1 2 16,-3 0-4-16,1-2-1 16,-2 1-5-16,-2-2 10 15,2-1-5-15,-3-2 1 16,1-5 4-16,-1 0-10 15,-2-2 9-15,0-1-9 16,-1 1 7-16,-4-1-7 16,0 2 1-16,-2 0 4 15,2-3-5-15,-5 1 0 0,-1-1 0 16,0-1 0-16,0 1 1 16,0 1 7-16,-7-2 0 15,0 5 0-15,-1-1 1 16,-1 2-9-16,-3 1 5 15,-1-2-4-15,-3 3-2 16,-1-2 1-16,-5 2 0 16,-4 0 0-16,-3 4-1 15,-3-2 0-15,-1 2 1 16,-3 1 1-16,1 3-1 16,-1 0 1-16,0 3-1 15,2 2 0-15,0 0 5 16,4 3-6-16,0 0 0 15,-1 2 0-15,4 0-1 16,-2 0-11-16,3 0-21 0,1 2-22 16,2 5-19-16,2 1-42 15,0 6-78-15,8 1-136 16,2-6-361-16</inkml:trace>
  <inkml:trace contextRef="#ctx0" brushRef="#br0" timeOffset="9496.1304">15180 10178 1129 0,'0'0'243'0,"0"0"-64"15,82-94-7-15,-34 47-51 16,11-1-34-16,3 0-30 16,6 1-25-16,0 2-15 15,-4 2-9-15,2-3-8 16,-4-3-36-16,15-19-109 16,-15 10-96-16,-13 8-359 0</inkml:trace>
  <inkml:trace contextRef="#ctx0" brushRef="#br0" timeOffset="9761.3729">15817 9403 1024 0,'0'0'171'16,"0"0"-39"-16,0 0 81 15,0 0-25-15,110 54-71 16,-51-36-28-16,3 1-18 15,-2 2-10-15,-8-1-28 16,-13 6-20-16,-15 1-12 16,-17 3 0-16,-7 3 0 15,-18 1 15-15,-17 0 15 16,-6 2-17-16,-1-5-14 16,1-4-51-16,11-8-95 15,12-10-156-15,12-9-604 0</inkml:trace>
  <inkml:trace contextRef="#ctx0" brushRef="#br0" timeOffset="10083.3063">16754 8816 1230 0,'0'0'321'0,"0"0"-70"15,0 0 33-15,0 0-95 16,-96 27-28-16,62 4-27 0,-3 8-42 16,-2 5-13-1,2 5-22-15,4 1-30 16,3-4-11-16,9 0-14 0,3-4-2 15,6-2 0-15,3-6-36 16,5-5-95-16,4-11-73 16,0-13-116-16,0-5-345 15,4-3-711-15</inkml:trace>
  <inkml:trace contextRef="#ctx0" brushRef="#br0" timeOffset="10323.9934">16448 8844 191 0,'0'0'1308'0,"0"0"-936"15,0 0-127 1,0 0-41-16,0 0 8 0,117 84-38 16,-67-40-43-16,5 6-35 15,-1 6-27-15,0 1-14 16,-4 2-24-16,-5 1-23 15,-8-3-1-15,-8 0-7 16,-10-2-9-16,-16 17-153 16,-3-16-190-16,-3-12-723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20T06:56:33.8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14795 10144 129 0,'0'0'160'15,"0"0"-49"-15,0 0 40 16,0 0-25-16,0 0-18 16,0 0 8-16,0-45 12 15,0 38-21-15,0-1 9 16,-3-1-22-16,-3 1-8 16,-3-2 7-16,2 0-18 15,-5-1-18-15,2 1 9 0,-1 1 4 16,-1 3-20-16,-3-2 4 15,3 4-4-15,-4-1-11 16,-1 1-2-16,-2 3-8 16,-3 1-7-16,-3 0-4 15,-1 0 7-15,-7 0 3 16,-1 8-5-16,-3 1 2 16,-2 1-4-16,-3 0-2 15,3 4 3-15,2-1-4 16,3-1 1-16,1 2 2 15,4 0-3-15,1 3-3 0,1 3-6 16,1 1 2 0,2 4-2-16,1 0 3 15,0 3-1-15,3 1 2 0,3 4-1 16,1 2-5-16,4 2 4 16,0 1-3-16,3 5 0 15,3 3 1-15,3 3 3 16,2 2-3-16,1-1 1 15,0 2-1-15,1-1 0 16,8-1 0-16,3 1-2 16,2-2-1-16,1-2-5 15,2-3 5-15,1-3 0 16,2-5 3-16,4-4-8 0,-1-3 5 16,0-7-4-1,-1-2-1-15,2-5 8 0,0-4 6 16,0-4-3-16,3-3 12 15,3-3-5-15,5-1 1 16,4 0-4-16,3-4-3 16,3-7-1-16,1-2-10 15,-3 1-1-15,-4 1 1 16,-5-1-1-16,-4 0 0 16,-2 2 5-16,-2-3-5 15,-3-3 7-15,-1-2-1 16,0-5 5-16,0-1-3 15,-2-4 0-15,-1-3 3 16,-1-2-11-16,-2-1 6 16,-2-2-5-16,-4-3 4 0,-2 2 0 15,-4-4-5-15,-1-2 8 16,0 2-8-16,-3 0 5 16,0 1 0-16,0 0 0 15,0 4-5-15,0-1 11 16,-7 1-3-16,-2 0-1 15,-3 0-2-15,0 2-5 16,-2 1 0-16,-1 2 0 16,0 3 5-16,0 2 0 15,4 2-5-15,-4 3 0 16,3 2 1-16,0 0 8 16,0 2-3-16,2 1-6 15,-1 1 5-15,-1 2 0 16,3 4-4-16,0-1 5 15,-1 4 4-15,1 2-4 0,-2-1-6 16,0 3 0-16,-3 0-1 16,-4 2-1-16,2 0-5 15,-4 0 5-15,3 0 0 16,2 2-1-16,4 0 1 16,2 1-19-16,2 0-48 15,5 3-40-15,2 2-51 16,0 6-94-16,0-1-258 15,5-4-887-15</inkml:trace>
  <inkml:trace contextRef="#ctx0" brushRef="#br0" timeOffset="1793.3421">17153 3766 1380 0,'0'0'151'0,"0"0"-30"16,0 0 39-16,0 0-111 16,-10 72-42-16,10 38 71 15,0 16 5-15,0 2-8 16,0-14-31-16,0-18-25 15,-6-1-13-15,-2-18-5 16,2-15-1-16,0-20-25 16,4-6-137-16,0-9-116 15,2-12-343-15</inkml:trace>
  <inkml:trace contextRef="#ctx0" brushRef="#br0" timeOffset="2035.7722">17377 3967 709 0,'0'0'218'0,"0"0"-77"16,0 0-8-16,0 0-36 15,0 0 41-15,-50 87 10 16,17-39-59-16,-3 7-25 16,0 0-11-16,6-3-3 15,5-7-18-15,13-8-16 16,6-9-4-16,6-11-12 0,9-8 0 15,21-9-6 1,10 0-21-16,42-27-74 0,-9 0-103 16,-3-3-287-16</inkml:trace>
  <inkml:trace contextRef="#ctx0" brushRef="#br0" timeOffset="2208.5604">17735 4113 1029 0,'0'0'256'0,"0"0"7"16,0 0-113-16,0 0-83 0,0 0-36 15,0 0-25-15,94-20-6 16,-49 19-128-16,-9 1-202 16,-6 0-219-16</inkml:trace>
  <inkml:trace contextRef="#ctx0" brushRef="#br0" timeOffset="2356.4926">17625 4262 730 0,'0'0'194'15,"0"0"28"-15,0 0-68 16,0 0-3-16,0 0-57 16,0 0-59-16,112-7 10 15,10-18-45-15,-11 2-160 16,-15 3-345-16</inkml:trace>
  <inkml:trace contextRef="#ctx0" brushRef="#br0" timeOffset="2786.2233">18424 3693 905 0,'0'0'207'16,"0"0"-7"-16,0 0-58 15,0 0-78-15,84-19-22 16,-48 19-7-16,-2 8-13 16,-7 9-12-16,-9 0-10 15,-12 4 0-15,-6 1 0 16,-9 3 0-16,-18 1 0 16,-5-2 0-16,-2-3 7 0,3-6-6 15,5-5 0-15,10-4 14 16,9-5 71-16,7-1 10 15,0 2-19-15,13 1-25 16,17 2 6-16,12 4 18 16,13 6-23-16,7 3-16 15,6 6-2-15,-7 5 8 16,-9-1 1-16,-15 2-11 16,-16-2-10-16,-18-1 1 15,-4-2 25-15,-45 5 22 16,-34 2-1-16,-46 3-25 0,-26 1-21 15,-13-3-17-15,3-1-7 16,8-10-83-16,38-5-169 16,17-11-680-16</inkml:trace>
  <inkml:trace contextRef="#ctx0" brushRef="#br0" timeOffset="9102.6249">13433 11962 776 0,'0'0'226'15,"0"0"-92"-15,0 0 63 16,0 0-30-16,0 0-65 0,0 0-41 16,-3 4-20-1,3 16 26-15,2 11 40 0,4 8-5 16,-1 10-12-16,-1 8-20 15,0 2-3-15,-4-2-19 16,0-2-28-16,0-5-6 16,0-3-13-16,0-5 5 15,0-6-6-15,0-8 0 16,-1-8-31-16,-3-8-56 16,1-4-57-16,-5-8-64 15,-1-5-159-15,0-9-325 0</inkml:trace>
  <inkml:trace contextRef="#ctx0" brushRef="#br0" timeOffset="9885.285">13371 11805 889 0,'0'0'191'16,"0"0"-71"-16,0 0 71 15,0 0-18-15,0 0-83 16,39-89-30-16,-3 66-25 16,11-1-16-16,10 1 3 15,5-2 7-15,7-1 5 16,0 3-12-16,1 2-6 15,-6 1-4-15,-3 6-1 16,-9 0 0-16,-7 3-1 0,-9 2 3 16,-11 4 9-16,-7-1 3 15,-8 5-1-15,-6-1 22 16,-4 2-2-16,0 0-14 16,0 0-11-16,0 2-12 15,0 12-7-15,0 5 49 16,3 10-11-16,0 3 4 15,1 4-18-15,2 5 4 16,1 1 0-16,2 1 4 16,-1 4 11-16,5 0-4 15,-5 4-3-15,-1-1-8 16,-5 4 2-16,-2-1-5 16,0 0-7-16,0-4-3 0,-9-5-6 15,-2-5 0-15,-4-3-8 16,0-6 5-16,-1-5-5 15,1-5 1-15,-1-6-1 16,2-5 1-16,-2-3 5 16,-1-2-6-16,-5-3 5 15,-8 1-6-15,-7 1 0 16,-11-1-1-16,-5 3-8 16,-7 0-1-16,-1 2 9 0,1-1 0 15,4 2 0 1,5 0 0-16,3 1 0 0,8 0 0 15,2-2 1-15,8 2-1 16,5-2 1-16,5-3 0 16,7 1 0-16,6-2 0 15,0-3 0-15,4 0 1 16,1 0-1-16,1 2 1 16,1-2 0-16,0 0 0 15,0 0-1-15,0 0-1 16,0 0-59-16,16 0-71 15,5-5-113-15,9-9-356 0</inkml:trace>
  <inkml:trace contextRef="#ctx0" brushRef="#br0" timeOffset="10753.0205">14348 12100 666 0,'0'0'312'0,"0"0"-129"16,0 0-3-16,0 0-20 16,0 0-21-16,0 0 50 15,-5 90-33-15,2-25-21 16,2 24-18-16,1 20-20 15,0 4-2-15,0-11 2 16,0-22-33-16,0-28-21 16,0-15-13-16,0-8-11 15,0 1-6-15,0-1-7 16,0-1-4-16,-2-8-2 0,1-6 1 16,-1-6-1-1,1-6-31-15,1-2-28 0,-3-7-29 16,-4-36-101-16,0 1-145 15,1-5-439-15</inkml:trace>
  <inkml:trace contextRef="#ctx0" brushRef="#br0" timeOffset="11571.2044">14369 12076 1041 0,'0'0'207'0,"0"0"-107"16,0 0 37-16,0 0 14 15,0 0-42-15,76-87-37 16,-43 68-31-16,10 1-16 16,3 1-2-16,3 1-2 15,3 2-7-15,-1 2 1 16,1 2-9-16,0-1 1 15,-3 5-5-15,-2 0 5 16,-3-1-6-16,-6 1-1 16,-4 0 14-16,-5 1 18 15,-7 0 6-15,-2 3 1 16,-6-1 4-16,-5 0-3 16,-1 3-2-16,-4 0-17 0,1 0-8 15,5 7-1-15,5 12 46 16,4 8 10-16,5 8-10 15,-1 11-6-15,4 19 10 16,-5 22 11-16,-6 15-19 16,-8-5 1-16,-8-19-7 15,0-3-17-15,-3-21-5 16,-6-1-8-16,-1 8-2 16,0-14-1-16,-1 3-6 15,2 1-2-15,0-9-6 16,3-6 0-16,1-10 0 15,2-6 0-15,0-5 0 16,3-6 1-16,-2-7 4 0,2-1-6 16,0-1 6-1,-1 0 3-15,-2 0-9 0,-6 0-1 16,-11 0-14-16,-12-1-3 16,-13-1-4-16,-11 2-6 15,-22 0 10-15,-19 0 7 16,-14 9 2-16,0 5 8 15,18-1-5-15,25-2 5 16,23-3 1-16,8-1 0 16,-3 1 1-16,1 0-2 15,-2 1 2-15,10-1 4 16,7-2-4-16,5 1-1 16,4-3 0-16,2 0 0 0,2 1 1 15,4-5 7 1,-2 4 1-16,3-3-8 0,1 1 11 15,2-1-3-15,0 0-8 16,0-1 1-16,-1 2-1 16,-2-1-1-16,-1 2-30 15,-7 4-92-15,-37 17-101 16,4-1-152-16,-12 0-645 0</inkml:trace>
  <inkml:trace contextRef="#ctx0" brushRef="#br0" timeOffset="13248.8135">16182 12255 694 0,'0'0'268'0,"0"0"-29"15,0 0 44-15,0 0-53 16,0 0-62-16,0 0-33 16,0 9-52-16,-7 18 11 15,0 21 41-15,-3 25-21 16,0 26-25-16,4 7-14 15,2-14-1-15,1-22-8 16,1-25-20-16,-1-7-21 16,-1 5-11-16,-1-1-13 15,-3 1 8-15,3-7-8 16,-1-11-1-16,1-6 0 16,2-10-34-16,0-4-33 15,-1-5-24-15,-2-2-27 16,-9-37-81-16,0 3-125 15,3-6-420-15</inkml:trace>
  <inkml:trace contextRef="#ctx0" brushRef="#br0" timeOffset="13989.1456">16070 12126 510 0,'0'0'699'16,"0"0"-547"-16,0 0-33 16,82-41 25-16,-41 32-21 15,5 1-30-15,6-2-17 16,7 0-26-16,0-1-7 0,1-1-16 16,-1 1-5-16,-3-2-1 15,-5-1-11-15,-1 0-1 16,-2 1-7-16,-5 0 6 15,-2-1-2-15,-6 3 3 16,-4 3 15-16,-8-1 13 16,-5 5-1-16,-8 1 7 15,-3 2-4-15,-5 1-16 16,1 0-12-16,0 3-10 16,2 15 27-16,2 8 24 15,3 11 5-15,-1 7 2 16,-2 6-11-16,2 1-1 0,-1 3-8 15,-5 3-3-15,-1-1-8 16,-2 2 1-16,0-1-6 16,0-3-5-16,-8 2-4 15,-4-3-5-15,0-1-3 16,1-2-5-16,0-7 5 16,0-4 0-16,1-4-6 15,1-9 1-15,1-7-1 16,3-7 0-16,-1-2 1 15,2-5 0-15,0-3 1 16,-2 1-1-16,-3-1 0 16,-2 0-1-16,-8-1 1 15,-4 1-1-15,-11 0 0 0,-10 1-8 16,-20 1-2-16,-30 1 9 16,-28 3-10-16,-10 1-2 15,19 0-1-15,29-1 5 16,38-2 8-16,12 0-8 15,-3-1 9-15,1 3 0 16,3-2 1-16,11-3 0 16,8 0 8-16,5 1-8 15,6-4 0-15,2 1 5 16,1-1-6-16,0 0 0 16,0 0 0-16,0 0-14 15,0 0-59-15,-9 0-89 16,2 0-129-16,-10 1-538 0</inkml:trace>
  <inkml:trace contextRef="#ctx0" brushRef="#br0" timeOffset="21997.8161">14655 9973 22 0,'0'0'60'0,"0"0"4"0,0 0-34 15,0 0-5-15,0 0-1 16,0 0 1-16,-73 8-14 16,57-2-2-16,1 4-9 15,-2 0-2-15,-1 4-7 16,-7 8-39-16,3-3-37 15</inkml:trace>
  <inkml:trace contextRef="#ctx0" brushRef="#br0" timeOffset="24621.9085">15322 9821 204 0,'0'0'245'16,"0"0"-40"-16,0 0-29 0,0 0-11 16,0 0-25-1,0 0-19-15,0 0-19 0,0 0-30 16,-2 9-18-16,-8-1 3 15,-2 6 14-15,-2 5-7 16,-3 2-16-16,-1 2 9 16,-2 4-4-16,1 3-15 15,1 2-1-15,-1 4-5 16,-1 0-7-16,-2 3 1 16,0 3 2-16,-2 0-3 15,0 3 0-15,0 1-5 16,-1 2-8-16,1 0 4 15,-1-1 9-15,0 0-1 16,1-1-1-16,-1-2-6 0,0-2-4 16,1-2-1-1,1-3 3-15,0-3 7 0,2-3-7 16,0-3-5-16,3 2-3 16,0-3-6-16,3 1 0 15,-1-3 5-15,2 2-5 16,-2-2-1-16,3 0 1 15,-4 1-1-15,2 1 0 16,-1 0 6-16,-1 0-6 16,1 2 1-16,-1 1-1 15,-2-2 1-15,1 1-1 16,0-3 0-16,-1-1 1 16,1 1-1-16,-1-1-1 15,0 2 0-15,-1 2 0 0,-1 0 0 16,2 0 1-16,2-1 0 15,0 1 0-15,1-1 0 16,2 0-1-16,2 1 0 16,-3 0 1-16,3 1 0 15,0 1 0-15,-3 1 0 16,3 1 0-16,-4-1 0 16,2-1 0-16,-4-2 2 15,3 2-1-15,-3-1-1 16,1-1 1-16,0 2-1 15,1 1 1-15,2-1 0 16,0-1 1-16,2-2-2 0,2-1 0 16,0-1 0-1,4-4 0-15,0-1 0 0,0 1 1 16,3-3-1-16,-1 2 0 16,-2 0 0-16,0 1 0 15,1-4 0-15,1-4 0 16,4-4 0-16,-2-3 0 15,2 0 0-15,0-6-1 16,-1 4-9-16,1-2 4 16,-2 2 6-16,2 0-1 15,0-1 1-15,0-1-1 16,0-3 1-16,0 0-6 16,0 0-15-16,3 0-13 15,15-17 2-15,12-12-16 16,37-49-109-16,-10 9-189 0,1-5-348 15</inkml:trace>
  <inkml:trace contextRef="#ctx0" brushRef="#br0" timeOffset="26041.3612">14761 11060 38 0,'0'0'611'0,"0"0"-513"15,0 0-30-15,0 0 92 0,0 0-22 16,0 0 11-16,-36 104-3 16,18-64-11-16,-2 2-31 15,3 4-20-15,-5 0-1 16,-1 5-15-16,1 4-27 15,-4 1 1-15,1 1-11 16,-3 1 2-16,-2-4 1 16,-1 2-7-16,-1-6 1 15,-2 1 0-15,1-2-5 16,0-3-2-16,2 2-3 16,-3 0-5-16,1 0-4 15,0-1-2-15,0 1-1 16,1 1 3-16,2-1 1 0,0 0-2 15,3 0-2-15,2-1-5 16,2-3 9-16,1-1-10 16,-1-2 2-16,3-3-1 15,0 0 0-15,-1 1 0 16,2 1 0-16,-5 3-1 16,0 0 6-16,0 1-6 15,-1-3 0-15,2-4 1 16,0 2 10-16,-1-1-10 15,0 1-1-15,0 0 10 16,2-3-4-16,-1 0-5 16,3 0 0-16,-1-1 7 0,3-2 2 15,-1-1-4-15,0-3 1 16,2 2-1-16,-1-1-4 16,1-2 7-16,1 1-8 15,-1-4 5-15,4-1-5 16,1-4 0-16,2 0 0 15,-1-2 5-15,4-4-5 16,1 1 10-16,1-6-9 16,2-1-1-16,0 0 0 15,2-4-1-15,-1-2 1 16,2 1-1-16,0-3 1 16,0 0 0-16,0 0 1 15,3 0-1-15,9-12-1 16,6-6 0-16,5-9 1 15,5-8 5-15,6-6-6 0,3-5-1 16,1-3 0-16,1 0-18 16,-2-1 10-16,1 2 3 15,-1-3-3-15,0-2 7 16,0-2-4-16,0-2 5 16,-1-1-6-16,-2 0-3 15,1-2-5-15,-4-1-3 16,-1 1 5-16,-2-1 2 15,0-1-6-15,-2 0 2 16,-1 0 6-16,-2 1-6 16,-1 2 6-16,0 1 9 15,2 1-8-15,-3 3 1 16,3 0 7-16,1 0 0 0,2 1 0 16,0 2 0-1,1 2 0-15,-1 1 0 0,3 4-1 16,0 1 0-16,0-3 1 15,0 3 0-15,-2 2-1 16,0-1 1-16,-1 2 0 16,-2 1 0-16,1-3 0 15,-3 1 1-15,-1-1 0 16,1-3 0-16,1-2 0 16,-3-1 1-16,0-2-1 15,-2 2 0-15,1 1-1 16,-4 6 0-16,0 1 0 0,-3 6-1 15,-3 1 1-15,-1 2 0 16,0 5 1-16,-3-1-1 16,-2 1 1-16,1 1 5 15,1 1 3-15,-2 2 0 16,-1 2-7-16,2 3 9 16,-1 3 1-16,-1 2-4 15,0 1 0-15,3 1 0 16,-4 2-1-16,2 1 1 15,-3 2 1-15,3 0-1 16,-1 2-2-16,-2 1-5 16,1-2 1-16,-1 4-1 15,-1-3-1-15,2 3 1 0,-2 0 0 16,0 0 0 0,0 0 0-16,0 0 0 0,0 0-1 15,0 0 1-15,0 0-1 16,0 0 1-16,0-2 0 15,0-4-1-15,3-5-51 16,1-8-40-16,3-21-133 16,1 3-263-16,-4-1-162 15</inkml:trace>
  <inkml:trace contextRef="#ctx0" brushRef="#br0" timeOffset="27052.6844">13900 13000 84 0,'0'0'107'0,"0"0"-1"16,0 0 31-16,0 0-40 15,0 0-16-15,0 0 10 16,0 0-3-16,0 0-7 15,-18 54-3-15,18-54-7 16,0 1-1-16,0-1 9 16,-1 0-11-16,1 0-9 15,0 0-4-15,0 0-4 0,0 2-8 16,0-2-11-16,0 0 0 16,0 0-6-16,0 1-4 15,-2 2 9-15,1-1 7 16,-2 3-8-16,3-1-8 15,-3-1-9-15,3 0-7 16,-1-2-5-16,1-1-1 16,0 0-20-16,0-6-91 15,0-6-250-15</inkml:trace>
  <inkml:trace contextRef="#ctx0" brushRef="#br0" timeOffset="27549.7483">13738 11883 565 0,'0'0'85'0,"0"0"-61"16,0 0 10-16,0 0 2 0,0 0-23 16,98 56-13-16,-55-36-38 15,-2 0-187-15</inkml:trace>
  <inkml:trace contextRef="#ctx0" brushRef="#br0" timeOffset="27747.0763">14592 12368 988 0,'0'0'129'0,"0"0"-99"16,0 0 47-16,0 0 23 0,0 0-46 15,0 0-54-15,0 0-84 16,-46-22-151-16,30 9-311 0</inkml:trace>
  <inkml:trace contextRef="#ctx0" brushRef="#br0" timeOffset="27985.7321">13583 11923 616 0,'0'0'282'0,"0"0"-282"16,0 0 0-16,0 0-12 16,0 0 12-16,0 0 0 15,114 41 0-15,-60-18-56 16,1-2-177-16</inkml:trace>
  <inkml:trace contextRef="#ctx0" brushRef="#br0" timeOffset="28198.3713">14569 12383 1230 0,'0'0'199'15,"0"0"-131"-15,0 0 62 16,0 0 26-16,0 0-48 16,0 0-64-16,0 0-29 15,0 18-14-15,-25 7-1 16,0-3-42-16,-9 2-450 0</inkml:trace>
  <inkml:trace contextRef="#ctx0" brushRef="#br0" timeOffset="31905.9988">16284 11981 7 0,'0'0'0'16,"0"0"-7"-16,0 0 7 16</inkml:trace>
  <inkml:trace contextRef="#ctx0" brushRef="#br0" timeOffset="32110.4508">16108 12068 34 0,'0'0'57'16,"0"0"13"-16,-60 87-21 15,45-53-4-15,2 0 0 16,2 1-18-16,5 0-12 15,3 1-14-15,2 1 2 16,1 0-2-16,0 3 0 16,0 1 0-16,0 0 1 15,3-2-2-15,1 1-1 16,-1-2-25-16,0 2-26 16,-2-3-7-16,1 2 5 15,0-3 27-15,1 7-5 16,2-9-8-16</inkml:trace>
  <inkml:trace contextRef="#ctx0" brushRef="#br0" timeOffset="32726.9312">16600 11808 49 0,'0'0'78'16,"0"0"-29"-16,-118 10-49 0,70 1-14 15,9-2-74-15</inkml:trace>
  <inkml:trace contextRef="#ctx0" brushRef="#br0" timeOffset="32955.7666">16080 12068 41 0,'0'0'41'0,"0"0"-3"16,-33 109 17-16,22-63-15 15,3-2-1-15,3 4-3 16,3-2-3-16,2-1-4 0,0 0-13 16,7-1 6-1,7-1-8-15,4 2-12 0,0-2-2 16,6 14-58-16,-7-11-52 16,-1-7-128-16</inkml:trace>
  <inkml:trace contextRef="#ctx0" brushRef="#br0" timeOffset="34447.5882">15113 10161 157 0,'0'0'116'0,"0"0"-50"16,0 0-2-16,0 0-34 15,0 0-16-15,0 0 5 16,0 0 11-16,-28 5 8 15,22 3 7-15,-4 0-9 16,3 3-2-16,-6 1-9 16,5 2-8-16,-2 2 1 15,-2 0-7-15,2 3 2 16,2 1 4-16,-2 1-6 16,-2 7 3-16,2 2-8 15,-3 4-5-15,-2 3 0 16,-2 4 15-16,0 0-7 0,-2 2-9 15,-1-6 7 1,1-1-7-16,0-3 0 0,-3-3-7 16,2-3-9-16,-3-1-9 15,3-1 8-15,0-1 1 16,2 2-4-16,1-2-12 16,3 1-17-16,-1 0 7 15,5 2 16-15,-1 1-3 16,-2 0-28-16,2 0 6 15,-1-2-7-15,-1-1-25 16,-1 0 32-16,0 2-15 16,2-2 47-16,-3 1 14 15,3 2 4-15,1-2-11 16,-2 15 5-16,2-7-53 16</inkml:trace>
  <inkml:trace contextRef="#ctx0" brushRef="#br0" timeOffset="38603.612">14427 5174 937 0,'0'0'149'16,"0"0"-107"-16,-79 11 52 16,57-6 117-16,9-4-33 15,6 1-59-15,7-2-46 16,0 0-42-16,6 0-11 0,18 0 21 15,13-6 14 1,14-14 15-16,12-9-9 0,7-14-19 16,18-23-6-16,-11 6-12 15,1-5-9-15,-10 5-14 16,-18 20-1-16,-9 2-73 16,-17 10-83-16,-31 22-59 15,-22 6-289-15,-15 0-360 0</inkml:trace>
  <inkml:trace contextRef="#ctx0" brushRef="#br0" timeOffset="39157.7153">14075 5059 560 0,'0'0'182'0,"0"0"3"15,0 0 23-15,0 0-16 16,0 0-17-16,0 0-27 16,0 0-82-16,-27-42-55 15,27 62 10-15,3 9 50 16,10 9 7-16,2 6-15 15,5 4-16-15,0-2-20 16,6 0-11-16,4-5-2 16,8-7 5-16,7-7 6 15,9-8 3-15,6-9 21 16,2-10-1-16,4 0 5 0,-2-19-14 16,-3-6-11-1,-6-4-7-15,-4 0-14 0,-11 0-6 16,-8 2-1-1,-10 8-9-15,-9 5-47 0,-5 7-67 16,-8 4-80-16,-4 1-152 16,-11 2-496-16</inkml:trace>
  <inkml:trace contextRef="#ctx0" brushRef="#br0" timeOffset="39849.902">14998 3526 1590 0,'0'0'188'0,"0"0"-150"16,0 0 5-16,45 105 20 16,2-26-10-16,21 19-8 15,-1-3-15-15,-12-20-16 16,-12-25-7-16,-14-16-7 15,-1-1-32-15,-1-2-81 16,-6-7-68-16,-15-17-116 0,-6-7 68 16,-18-25-20-1,-23-29 18-15,-17-31 131 0,-20-30 100 16,-1-14 38-16,9 5 82 16,21 26 46-16,24 34 3 15,16 20-32-15,9 9 35 16,0 1-33-16,11 3-40 15,10-2-58-15,9 13-19 16,5 8-6-16,0 12-15 16,-1 2-1-16,-6 24 0 15,-7 11 0-15,-11 8 44 16,-7 10-44-16,-3 4-6 16,-9 0-64-16,-19 8-125 0,4-19-136 15,3-13-415-15</inkml:trace>
  <inkml:trace contextRef="#ctx0" brushRef="#br0" timeOffset="40179.5984">15313 3381 1172 0,'0'0'201'15,"0"0"0"-15,0 0-64 16,0 0-44-16,0 0-8 15,-19 89-23-15,26-59-20 16,8 1-7-16,6-5-25 16,1-5 3-16,2-7-4 0,0-10 18 15,-2-4 4-15,-5-1-8 16,-6-21-4-16,-5-9-5 16,-6-9-5-16,0-6-1 15,-17-2-7-15,-10 0-1 16,-6 7-1-16,0 8-19 15,2 13-14-15,1 9-27 16,3 11-25-16,9 0-9 16,5 13-54-16,13 13-108 15,0-1-127-15,12-6-624 0</inkml:trace>
  <inkml:trace contextRef="#ctx0" brushRef="#br0" timeOffset="40419.617">15292 2869 1617 0,'0'0'226'0,"0"0"-100"16,0 0 108-16,0 0-104 16,0 0-55-16,0 0-42 15,0 0-33-15,2 36 19 16,32 7 14-16,7 12-11 15,6 4-13-15,2 4-8 16,0 3-1-16,-4-3-50 16,7 7-103-16,-12-14-139 15,-13-20-462-15</inkml:trace>
  <inkml:trace contextRef="#ctx0" brushRef="#br0" timeOffset="40901.5335">15570 3025 1030 0,'0'0'622'16,"0"0"-498"-16,0 0-59 15,0 0-43-15,0 0 13 16,0 0 9-16,0 0-12 16,96 64-13-16,-62-53-10 15,-2-5-2-15,-5-6-7 0,-9 0-10 16,-5-12 1-1,-8-9 8-15,-5-4 1 0,0 0 1 16,-4-1 6-16,-7 6 18 16,0 6 57-16,4 6 29 15,0 4-4-15,5 4-41 16,2 0-40-16,0 17-26 16,7 13 2-16,10 12 17 15,8 11 11-15,5 8-8 16,4 2-3-16,4 2-5 15,0-2-8-15,0-3-5 16,-6-9 0-16,-3-9 5 16,-7-10-6-16,-8-9 0 15,-8-10-1-15,-6-6 0 0,-2-5 1 16,-22-2 8 0,-10 0-8-16,-9 0-5 0,-8 0-3 15,-3 0-4-15,1 3-31 16,2 11-19-16,6-4-15 15,8 0-31-15,16-10-92 16,11 0-175-16,10-16-596 0</inkml:trace>
  <inkml:trace contextRef="#ctx0" brushRef="#br0" timeOffset="41493.1288">15792 2559 1001 0,'0'0'222'0,"0"0"-27"16,0 0 83-16,0 0-67 0,0 0-89 15,0 0-63-15,0 0-53 16,-4 26 10-16,27 18 27 15,14 21 13-15,0 0-25 16,4 3-12-16,2 2-1 16,-7-14-8-16,1 6-9 15,-7-6 4-15,-6-9-5 16,-9-11-38-16,-7-14-12 16,-4-13 14-16,-4-9 36 15,-6-16 16-15,-11-18-6 16,-2-11-9-16,1-6 0 15,3 4 12-15,6 8 2 0,8 12 1 16,1 10-15 0,0 10-1-16,9 7-6 0,10 0-6 15,4 12 8-15,7 8 4 16,-1 5 9-16,0 3-9 16,-4 0 0-16,-3 0-35 15,-4-4-49-15,-4-4-102 16,-5-11-191-16,-5-7-356 0</inkml:trace>
  <inkml:trace contextRef="#ctx0" brushRef="#br0" timeOffset="41854.6908">16226 2805 1113 0,'0'0'230'15,"0"0"-60"-15,0 0-70 0,0 0-64 16,0 0 2-16,0 0 3 15,0 0-17-15,39 59-11 16,-25-49-2-16,-2-6-3 16,0-4 5-16,-4 0 28 15,-1-16-3-15,-4-8-10 16,-1-6-14-16,-2-1-2 16,0 3 7-16,-3 3 35 15,-6 7 8-15,-5 8-2 16,1 8 18-16,2 2-42 15,-5 5-19-15,1 15-15 16,0 7-2-16,2 7-1 16,7 2 0-16,6 1-7 0,0-2-1 15,21-9 3 1,12-3-30-16,13-12-37 0,6-8-68 16,9-3-63-16,18-42-131 15,-16 2-227-15,-16-4-284 0</inkml:trace>
  <inkml:trace contextRef="#ctx0" brushRef="#br0" timeOffset="42898.6916">16627 2624 806 0,'0'0'252'16,"0"0"34"-16,0 0 8 15,0 0-96-15,-92-60-29 16,78 55-45-16,5 5-29 16,2 0-52-16,5 10-33 15,-1 13-10-15,3 6 0 0,0 8 0 16,0 4 0-16,9 2 0 15,7-4-1-15,1-5 1 16,2-7-12-16,2-13-31 16,-3-13-21-16,0-1 7 15,-3-27 28-15,-3-10 18 16,-6-13 6-16,-6-16 5 16,-16-21 0-16,-26-19 0 15,-16-9 1-15,1 3 6 16,12 27 36-16,17 32 31 15,13 26-33-15,7 16 51 16,4 4 4-16,0 3-55 0,4 4-41 16,0 6-16-1,10 31-11-15,20 29 27 0,16 23 6 16,6 10-5-16,0-13 0 16,-11-22-1-16,-6-25-1 15,-5-8-1-15,6-6 1 16,1-3-1-16,1-10 1 15,-5-12-28-15,-11 0-2 16,-2-26 22-16,-10-10 9 16,-7-9 6-16,-3-6-5 15,-5 2 0-15,-13 9-1 16,0 5 1-16,-1 12-1 16,2 6-18-16,3 7-4 15,5 3 21-15,6 5-8 16,3 2 3-16,0 0-13 0,4 0-25 15,17 11 17-15,5 7 18 16,7 4 8-16,3 4-7 16,0 1 2-16,0 3 6 15,0-2 14-15,-4-2-6 16,2-5-7-16,-2-5 8 16,-3-7-3-16,1-9 6 15,-2-2-9-15,-3-21-3 16,-2-10-9-16,-4-11-6 15,-7-7-28-15,-3-3 9 16,-2 0 9-16,-4 3 12 16,-3 9 13-16,0 8 1 15,0 6 43-15,0 9 22 0,-1 7 17 16,-5 9-3-16,0 3-15 16,0 0-35-16,0 7-30 15,-4 15-8-15,2 6 8 16,1 7-1-16,2 2 1 15,5-1 0-15,0-2 0 16,0-5-1-16,11-5-8 16,2-9 8-16,3-8-17 15,2-7-18-15,0 0 2 16,0-18 9-16,-4-10 3 16,-3-4 10-16,-5-6-1 15,-6 1 12-15,0 8 0 0,0 3 1 16,0 9 0-16,0 10 47 15,0 5 4-15,0 2-22 16,0 6-29-16,0 14 1 16,1 7-1-16,9 4 9 15,9 0-7-15,0-2 4 16,1-5 3-16,4-7 13 16,3-7 5-16,4-8 13 15,3-2 7-15,8-15-8 16,3-11-19-16,3-3-20 15,-5 0-46-15,-6 7-61 16,-14 11-138-16,-16 10-421 0</inkml:trace>
  <inkml:trace contextRef="#ctx0" brushRef="#br0" timeOffset="43193.6813">16730 3246 1543 0,'0'0'206'0,"0"0"-146"16,0 0 105-16,0 0 16 15,0 0-112-15,76-90-23 16,-18 40-5-16,11-9 2 15,17-18-13-15,14-18-12 0,-7 9-5 16,-14 13-7 0,-20 17-6-16,-21 23-9 0,-8 7-76 15,-10 10-90-15,-14 12-141 16,-6 4-338-16</inkml:trace>
  <inkml:trace contextRef="#ctx0" brushRef="#br0" timeOffset="43423.351">16645 3575 1408 0,'0'0'205'0,"0"0"-131"16,0 0 131-16,167-91 75 0,-27-12-55 16,20-12-57-16,-2-3-44 15,-20 20-28-15,-31 23-22 16,-25 14-27-16,-23 15-21 15,-21 11-14-15,-13 10-12 16,-4 3-23-16,-9 5-77 16,-17 12-83-16,-20 5-145 15,-20 2-799-15</inkml:trace>
  <inkml:trace contextRef="#ctx0" brushRef="#br0" timeOffset="54759.8204">13856 12025 327 0,'0'0'74'0,"0"0"-74"0,0 0-50 16,0 0-12-1,0 0-11-15,16 4-85 0</inkml:trace>
  <inkml:trace contextRef="#ctx0" brushRef="#br0" timeOffset="55284.7832">14483 12312 375 0,'0'0'105'0,"0"0"-75"16,0 0-5-16,0 0 18 16,0 0 29-16,0 0-14 15,0 0-25-15,2 1-17 16,-2-1-6-16,0 0-9 15,0 0 0-15,0 3-1 16,0 3-28-16,-2-1-94 16,-6-3-372-16</inkml:trace>
  <inkml:trace contextRef="#ctx0" brushRef="#br0" timeOffset="56372.5243">16437 12472 362 0,'0'0'135'16,"0"0"-135"-16,0 0-269 0</inkml:trace>
  <inkml:trace contextRef="#ctx0" brushRef="#br0" timeOffset="57505.722">15265 13101 36 0,'0'0'94'0,"0"0"-64"16,0 0-1-16,0 0-29 15,0 0-62-15</inkml:trace>
  <inkml:trace contextRef="#ctx0" brushRef="#br0" timeOffset="68751.7148">13781 12066 35 0,'0'0'0'15</inkml:trace>
  <inkml:trace contextRef="#ctx0" brushRef="#br0" timeOffset="68978.8477">14469 12416 170 0,'0'0'569'0,"0"0"-511"15,0 0-41-15,0 0-7 16,0 0 3-16,0 0-4 16,0 0-9-16,70 39-18 15,-52-36-124-15,-1 0-195 0</inkml:trace>
  <inkml:trace contextRef="#ctx0" brushRef="#br0" timeOffset="75809.1368">14742 9859 750 0,'0'0'175'16,"0"0"-107"-16,0 0 37 16,0 0 30-16,137-114 13 15,-34 42 11-15,41-33-35 16,27-20-1-16,18-13-28 16,-1-7-31-16,-3 7-4 15,9-3-13-15,4-1 0 0,6 1-3 16,4 0-2-16,-5 1 14 15,-12 9-30-15,-11 6 5 16,-12 9 20-16,-6 4-5 16,-4 1 7-16,-6 2-5 15,-6 6-19-15,-13 8-9 16,-20 11-1-16,-28 16-3 16,-25 15-1-16,-22 16-4 15,-10 8 2-15,-3 2-6 16,-4 3 2-16,-5 5-3 15,-9 7 2-15,-5 7-8 16,-2 2 0-16,0 3-34 0,-15 0-45 16,-13 0-82-16,-38 13-131 15,4 2-243-15,-3 1-251 0</inkml:trace>
  <inkml:trace contextRef="#ctx0" brushRef="#br0" timeOffset="77130.8296">19386 6578 1033 0,'0'0'301'15,"0"0"17"-15,0 0 28 16,0 0-83-16,0 0-84 15,0 0-72-15,0 0-65 16,-83-4-11-16,33 78 14 16,2 2 1-16,8-4-16 15,10-9-5-15,13-13-17 16,-1 8-8-16,-1 8-1 16,3-4-5-16,2-3-25 0,0-9-74 15,3-8-49 1,0-13-88-16,-1-25-122 0,2-4-322 15,-1-14-441-15</inkml:trace>
  <inkml:trace contextRef="#ctx0" brushRef="#br0" timeOffset="77370.9133">18977 6777 1287 0,'0'0'286'16,"0"0"-85"-16,0 0-18 15,0 0 24-15,124 43-49 16,-70-8-16-16,12 10-23 16,-1 5-23-16,-2 6-17 15,-2-3 13-15,-7 0-40 0,-8-5-29 16,-7-6-22-16,-5-8 5 16,-10-7-5-16,-6-8-1 15,-6-7-82-15,3-12-79 16,-5-6-95-16,-2-17-376 0</inkml:trace>
  <inkml:trace contextRef="#ctx0" brushRef="#br0" timeOffset="78505.1757">20323 6815 1144 0,'0'0'148'0,"0"0"-96"16,0 0-4-16,0 0-11 0,0 0-19 15,94-19-18 1,-66 17-13-16,2 2-171 0,-8 0-161 15,-11 0-419-15</inkml:trace>
  <inkml:trace contextRef="#ctx0" brushRef="#br0" timeOffset="78647.935">20231 6945 624 0,'0'0'113'0,"0"0"-2"15,0 0 15-15,0 0 37 16,86-9-96-16,3-8-56 15,21-7-11-15,-12 2-212 16,-27 1-481-16</inkml:trace>
  <inkml:trace contextRef="#ctx0" brushRef="#br0" timeOffset="78864.5322">20800 6517 1000 0,'0'0'215'15,"0"0"-157"-15,0 0 2 16,127 12 56-16,-72 10 10 16,2 8-30-16,-8 7 15 15,-11 2-45-15,-19 3-22 16,-19-3-35-16,-9-3-2 16,-42 0 0-16,-5-10-7 0,-8-3-31 15,-13-12-140 1,25-9-308-16,7-2-381 0</inkml:trace>
  <inkml:trace contextRef="#ctx0" brushRef="#br0" timeOffset="79383.1742">21757 6355 671 0,'0'0'398'0,"0"0"-214"0,0 0 80 16,-85-38-50-16,56 38-57 16,1 2-42-16,-5 15-31 15,2 13-11-15,4 6-9 16,1 7-17-16,9 3-8 15,9 2-14-15,8 0-24 16,5-4 7-16,21-4-7 16,13-6-1-16,24-10-12 15,0-15-90-15,3-9-88 16,3-15-129-16,-12-50-243 16,-12-15-17-16,-19-7-2 15,-19-27 581-15,-10 11 172 16,-13 14 168-16,0 7 2 0,4 34 161 15,0 19-207-15,2 4-21 16,1 7-46-16,0 6-77 16,3 12-84-16,0 13-60 15,-2 36-7-15,4 28 13 16,4 25 14-16,0 7 3 16,15-7-14-16,8-25-17 15,-4-23 0-15,5-16-49 16,3-9-113-16,28-12-136 15,-6-5-278-15,-3-12-275 0</inkml:trace>
  <inkml:trace contextRef="#ctx0" brushRef="#br0" timeOffset="80268.243">22286 6272 454 0,'0'0'753'0,"0"0"-463"16,0 0-29-16,0 0-78 15,0 0-78-15,0 0-64 16,0 0-5-16,-103 37 9 15,76 4-14-15,5 3-1 16,2 2-11-16,7-2-7 16,6-8-12-16,7-7-1 15,0-10 0-15,4-9-24 16,15-10-8-16,5-5 33 16,2-17 1-16,6-9 0 15,0-5 0-15,-2-3 8 16,-3 0-9-16,-5 8 0 15,-4 6 2-15,-9 11-1 0,-2 6 30 16,-6 8-4 0,-1 0-27-16,0 6-23 0,0 13 8 15,0 7 15-15,8 6 2 16,3-1-2-16,6-3 1 16,9-5 0-16,5-8-1 15,9-10-4-15,2-5-15 16,3-10-15-16,-3-17-3 15,-6-7 4-15,-5-8 19 16,-7-5 6-16,-10 4 8 16,-7 2 0-16,-4 7 9 15,-3 9 26-15,-3 6 3 0,-4 7-5 16,-1 7-11 0,3 5-16-16,2 0-6 0,2 8-18 15,-1 9 8-15,2 2-4 16,0 5 3-16,3 2 10 15,10 1-1-15,3 2 2 16,1-3 0-16,-2 1 1 16,-3-4-1-16,-7 0-5 15,-5-6-13-15,-2-1-7 16,-14-6 18-16,-1-2 7 16,3-4 1-16,4-3 8 15,9-1-9-15,1 0 1 16,17-7-2-16,17-9-1 0,14-7-5 15,9-7 6-15,8-3 0 16,-1-3-7-16,-3-1 8 16,-6 1 0-16,-11 2 0 15,-9 6 0-15,-12 3 1 16,-10 8 5-16,-7 6 41 16,-6 7 26-16,0 4-45 15,-7 0-28-15,-11 10 0 16,-4 9 12-16,0 1-3 15,5 2-8-15,3-1 5 16,8-3-5-16,6 1 13 16,0-1 6-16,14 3-2 15,11 3 10-15,6 3 6 16,5 3 5-16,3-1-9 16,-3 3-8-16,-6-3-6 0,-13-4-4 15,-15 0-12-15,-23 3-2 16,-74 3 2-16,-109 3 15 15,-83-1-15-15,25-8-138 16,8-13-250-16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20T06:57:59.7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406 10894 447 0,'0'0'202'0,"0"0"-75"0,0 0-10 16,0 0-18-16,0 0 9 15,0 0-34-15,94-27-38 16,-54 7-17-16,9-5-11 16,2-1-8-16,2-2-35 15,18-5-85-15,-17 4-117 16,-11 8-259-16</inkml:trace>
  <inkml:trace contextRef="#ctx0" brushRef="#br0" timeOffset="201.8296">536 11060 68 0,'0'0'374'0,"0"0"-125"15,0 0-38-15,0 0-23 16,0 0-45-16,0 0-47 16,137-59-56-16,-42 16-40 15,25-13 0-15,-16 7-188 16,-19 6-555-16</inkml:trace>
  <inkml:trace contextRef="#ctx0" brushRef="#br0" timeOffset="5750.1661">14546 7059 626 0,'0'0'159'0,"0"0"21"0,0 0 17 16,0 0-15-16,0 0-47 15,0 0-71-15,-6 33-42 16,6 34 44-16,0 3 49 16,0 0-16-16,4-5-34 15,-4-15-30-15,0 5-9 16,0 5-10-16,0-4-14 16,-1-9-2-16,-6-5-15 15,-2-12-85-15,-1-10-71 16,2-12-173-16,-1-8-246 0</inkml:trace>
  <inkml:trace contextRef="#ctx0" brushRef="#br0" timeOffset="6207.7759">14664 6895 196 0,'0'0'532'15,"84"-15"-449"-15,-1 5 57 16,-1 1-10-16,-6 1-17 16,-10 4-19-16,-15 0-13 15,2 3-17-15,1-1-8 0,-11 2 1 16,-10 3-12 0,-12 13-19-16,-11 12 20 0,-8 8 28 15,-2 9 17-15,-3 10 15 16,-11 18-20-16,-1-5 3 15,3 4-18-15,2 1-11 16,7-10-21-16,0 5-11 16,3-4-8-16,0-7 3 15,0-5-4-15,5-6-10 16,2-9-8-16,-4-8 5 16,-2-7-5-16,-1-7 0 15,-1-5 5-15,-20-6 3 16,-25-4 1-16,-38 0-4 15,-47-3-4-15,-22-6-2 0,-13 3 1 16,6 3-1-16,26 3-1 16,30 0 1-16,31 0 0 15,37 1-25-15,33 6-63 16,3 0-123-16,13-2-558 0</inkml:trace>
  <inkml:trace contextRef="#ctx0" brushRef="#br0" timeOffset="7066.0515">18163 10689 894 0,'0'0'196'15,"0"0"-9"-15,0 0 5 16,0 0-35-16,0 0-4 16,0 0-46-16,0 0 23 0,35 82 15 15,-22-19-32-15,2 23-44 16,-5-5-12-16,-2-6 2 16,-5-12-9-16,-3-13-15 15,0 7-22-15,-4 0-12 16,-7-4 7-16,-4-8-7 15,-3-7-1-15,0-9-7 16,2-10-43-16,1-6-39 16,3-13-45-16,-7-15-79 15,4-15-142-15,0-8-503 0</inkml:trace>
  <inkml:trace contextRef="#ctx0" brushRef="#br0" timeOffset="7546.2563">18129 10536 1091 0,'0'0'145'0,"0"0"-100"15,0 0 62-15,97-63 2 16,-44 49-5-16,20 2-38 16,23 4-24-16,-6 4-2 15,-8 1-2-15,-14 3-3 16,-16 0-2-16,2 0 11 15,-1 7-1-15,-12 4-9 16,-10 3 11-16,-11 2 5 16,-5 7 3-16,-6 5 22 15,-3 6 2-15,-1 5-8 0,-4 6-7 16,-1 4 10-16,0 4-10 16,0 3-2-16,0 5-7 15,0-1-20-15,0 1 1 16,-5-3-20-16,1-4-2 15,-1-4 1-15,1-5-7 16,1-5-6-16,-2-4 1 16,1-5-1-16,-5-4 0 15,1-6 0-15,-2-4 1 16,-8-4 5-16,-4-2 4 16,-12-5-2-16,-10-1-2 15,-23-5-5-15,-28 0-1 16,-20-2-1-16,-2-9 1 0,7-4-9 15,15-1-37-15,11 4-42 16,2 3-78-16,21 1-142 16,10 3-671-16</inkml:trace>
  <inkml:trace contextRef="#ctx0" brushRef="#br0" timeOffset="8167.673">16558 12250 1164 0,'0'0'245'16,"0"0"-80"-16,0 0 26 15,0 0-43-15,0 0-27 16,0 0 0-16,-3 83 2 16,3 0-18-16,6 22-24 15,14 11-12-15,-2-10-22 16,-2-27-2-16,-9-23-18 0,-2-17-12 16,-5-5-9-16,0 4-5 15,0 2 0-15,0 3-1 16,-5-11-48-16,-4-8-53 15,-2-9-30-15,0-12-55 16,-10-21-61-16,5-15-340 16,0-9-245-16</inkml:trace>
  <inkml:trace contextRef="#ctx0" brushRef="#br0" timeOffset="8634.9398">16610 12175 1277 0,'0'0'177'0,"0"0"-128"0,65-74-18 16,-20 45 41 0,11 2 30-16,20 0-13 0,21 2-29 15,-9 5-22-15,-4 6 3 16,-13 7-5-16,-17 5-4 16,3 2 17-16,1 0-9 15,-9 6 3-15,-11 17-5 16,-8 9 15-16,-9 22 8 15,-8 21 17-15,-12 20-2 16,-1 9-3-16,-3-5-12 16,-9-9-9-16,-1-13-13 15,2-11-10-15,2-11-12 0,3-16 1 16,0-7-12-16,1 1-6 16,3 1 2-16,-1-1 5 15,1-8-6 1,2-8 0-16,-1-3-1 0,1-4 1 15,-3-5-1-15,-3 0 0 16,-7 2-1-16,-4-1 0 16,-13 3-8-16,-10 0-3 15,-9 4 0-15,-13 1 2 16,-5 1-3-16,-4-2-1 16,-1-2 2-16,3-3-4 15,4-4-30-15,4-2-56 16,-20-2-67-16,15-5-132 15,3-9-438-15</inkml:trace>
  <inkml:trace contextRef="#ctx0" brushRef="#br0" timeOffset="9450.9816">11118 10655 808 0,'0'0'208'0,"0"0"42"16,0 0 1-16,0 0-69 15,0 0-36-15,0 0-42 16,-38 5-67-16,38 39 33 16,0 28 23-16,2 25-8 15,10 14-15-15,-1-7-21 16,-4-20-17-16,-5-26-1 15,-2-12-16-15,0-7-13 16,0 4-1-16,0 0-1 16,-2-1-20-16,-2-14-47 0,-1-13-66 15,-5-15-67-15,-1-6-31 16,-2-16-362-16</inkml:trace>
  <inkml:trace contextRef="#ctx0" brushRef="#br0" timeOffset="10037.4563">11090 10558 842 0,'0'0'126'0,"0"0"-38"16,96-54 29-16,-40 30 8 15,19-1-24-15,-1 2-28 16,3 1-22-16,-2-2-6 15,-12 4-13-15,0-3-1 0,-13 4-4 16,-12 3 8-16,-14 5 18 16,-12 2 7-16,-6 6 16 15,-5 3 9-15,-1 0-24 16,0 9-42-16,0 15 8 16,3 13 34-16,4 23 9 15,7 28-4-15,8 20 5 16,7 8-11-16,-1-7-12 15,2-14-4-15,-8-21-7 16,-2-15-5-16,-5-16 3 16,-1-7-7-16,-1 6-10 15,3-1-2-15,-3 1-7 0,-2-10-3 16,-5-10-6-16,-5-7 6 16,-1-8-5-16,0-7 12 15,-6 0-1-15,-18 0 6 16,-13-12-11-16,-14-2-5 15,-11 0-1-15,-19 2-1 16,-16 3 0-16,-18 6 0 16,12 3-6-16,20 0 4 15,26 0-4-15,20 3 5 16,-5 3-6-16,-1 1 6 16,3 0-1-16,8-2 1 15,12 0 0-15,9-4-8 16,6-1-20-16,4 0-23 15,1 0-29-15,0 1-47 0,3 3-92 16,7 2-279-16,-2-4-465 16</inkml:trace>
  <inkml:trace contextRef="#ctx0" brushRef="#br0" timeOffset="13597.8423">3634 10999 215 0,'0'0'105'16,"0"0"-22"-16,0 0 19 0,0 0 1 15,0 0-18-15,0 0 11 16,-27-46-25-16,18 37 33 15,-4 0-4-15,-1 0-19 16,-2 0-9-16,-1 0 17 16,-3 2-24-16,-2 0 7 15,-3 4 0-15,-2 3-32 16,-4 0-13-16,1 0-1 16,-1 6 4-16,1 5 20 15,3 6-14-15,2 4-14 16,1 5-3-16,3 3-7 15,2 9-3-15,5 3 2 16,1 5 4-16,7 4 5 0,3 0 8 16,1-1-7-16,2-2-5 15,0 0 13-15,0 1 2 16,0-1-2-16,0 0-10 16,5 2-5-16,4 0-2 15,7 2 2-15,2-1 0 16,3-5 0-16,3 2-6 15,3 0 3-15,2 0-4 16,3 0 5-16,-1 1-2 16,2-2 3-16,-2-1-1 15,1-4-11-15,-4 1 14 16,2-3-9-16,0-5 0 16,0-1-5-16,5-7 8 0,0-4 2 15,4-5 4 1,-1-6 6-16,-1-5-6 0,0-5 8 15,1-1 4-15,-1 0-8 16,-4-12 2-16,4-3-5 16,1-2 9-16,-2-5 2 15,1-2-11-15,-3-2-2 16,-3-2 2-16,-1-2 0 16,-5-2-1-16,-3-2-7 15,-3-2 5-15,-7-5 2 16,-6-6-2-16,-2-7-1 15,-4-18-4-15,-7-19 0 0,-10-15-6 16,-3 7-1-16,-1 23 5 16,3 23-4-16,-3 14 5 15,-1-3-5-15,-6-3 7 16,-7-3-9-16,4 6 9 16,1 8-3-16,0 4 2 15,4 3-1-15,-2 5 0 16,4 2 2-16,-1 3-7 15,1 4-1-15,0 3-1 16,2 2-1-16,-1 3 1 16,0 4-1-16,-1 1 0 15,-2 0-1-15,-2 3 1 16,-6 7-5-16,5 2 5 0,-5 3 1 16,1-1 0-1,2 1 0-15,1-1 0 0,5-2 1 16,8-4-1-16,5-4-1 15,5 0 1-15,4-3 0 16,3-1-2-16,0 0-8 16,0 0-12-16,0 0-23 15,0 0-19-15,0 3-26 16,1-1-64-16,29 5-41 16,-1-2-151-16,-1-2-389 0</inkml:trace>
  <inkml:trace contextRef="#ctx0" brushRef="#br0" timeOffset="15887.8353">2384 11447 41 0,'0'0'67'0,"0"0"-42"16,0 0 15-16,0 0 37 0,0 0 22 16,-27-78 11-16,18 61-5 15,-4 0-18-15,1 1-21 16,-2 1 12-16,-2 0 20 16,-3 3-21-16,-3 1-6 15,-3 2 13-15,-3 5-24 16,-5 4 11-16,0 0-23 15,-5 9-17-15,-1 12 9 16,-3 9 5-16,-1 11-1 16,-2 18-1-16,3 25-8 15,8 25-9-15,19 8-2 16,15-2-1-16,9-13-1 16,24-10 1-16,11-1 5 0,10-1-14 15,-1-20 5 1,25 0-5-16,7-11-1 0,1-13 4 15,15 0 2-15,-13-21 10 16,-4-9-1-16,-10-10 13 16,-11-4 8-16,-18-2-8 15,-4 0-8-15,1-13-5 16,1-6-3-16,2-10 19 16,-8-8-1-16,-7-7-12 15,-8-9-11-15,-7-16-5 16,-13-19 3-16,-9-20-5 15,-23-12-7-15,-12 5-4 16,-7 8-1-16,4 20 7 16,6 16-1-16,6 17 4 15,6 15 0-15,-1 8-2 0,-5-2-7 16,-4 2 3-16,-6-1-5 16,-3 13-1-16,1 9-8 15,-10 10-26-15,-16 25-46 16,-51 70-98-16,12-4-101 15,-9 9-419-15</inkml:trace>
  <inkml:trace contextRef="#ctx0" brushRef="#br0" timeOffset="18754.2658">5212 12478 489 0,'0'0'112'16,"0"0"-34"-16,0 0 61 16,0 0 30-16,0 0-45 15,0 0-2-15,-39-30-22 16,24 30 11-16,-1 0-23 15,-8 0-17-15,-4 10-16 16,-2 9 2-16,-2 5 3 16,1 8-2-16,1 11-9 15,2 7 5-15,6 8-6 16,5 4 8-16,7 0-2 16,10-4-10-16,0-4-5 15,12-8-10-15,14-5-2 0,6-2 7 16,10-4 3-1,5-6-15-15,0-6-4 0,2-6-1 16,-4-8 3-16,-1-6-2 16,-7-3 4-16,-4-3-1 15,-6-11 1-15,-3-8-4 16,-2-5 2-16,-4-6-2 16,-1-4 6-16,-8-6-3 15,0-6-6-15,-2-4 0 16,-7 2-6-16,0-4 4 15,0 6 2-15,-7 2 3 16,-8 5 0-16,-5 3-3 16,-2 5 1-16,-2 5-6 15,-4 2-1-15,-4 3-3 0,-2 4-6 16,-6 6-1-16,-2 5 0 16,-7 9-8-16,-6 6-33 15,-17 36-78-15,-40 52-87 16,15-4-277-16,-2 3-888 0</inkml:trace>
  <inkml:trace contextRef="#ctx0" brushRef="#br0" timeOffset="20416.0047">14988 9762 517 0,'0'0'108'15,"0"0"-21"-15,0 0 60 16,0 0 41-16,-14-82-55 15,-5 70-18-15,-6 3 27 0,-7 6 6 16,-8 3-40 0,-11 9 1-16,-8 20 5 0,-19 23-9 15,-23 34 10-15,-11 33-22 16,1 16 5-16,25 1-20 16,28-6 6-16,28-13-37 15,16-8 11-15,14-11-10 16,5-20-15-16,17-18 1 15,3-14-12-15,10-9 5 16,10 8 3-16,11-2-6 16,13 1-5-16,3-9 7 15,15-15-2-15,12-16-4 0,13-9-3 16,-12-22-2 0,-18-6-8-16,-25 4 1 15,-13 2-7-15,7-7 10 0,3-7-4 16,5-8 4-1,-7-4 5-15,-6-2 2 0,4-20-3 16,-6-20-7 0,-5-18-2-16,-11-11 2 0,-18 6 0 15,-10 7-8-15,-5 13 1 16,-20 4 0-16,-5 17-1 16,-1 16-19-16,4 21-5 15,-3 8 3-15,-9-2-21 16,-8 2-17-16,-4 2-29 0,-3 10-24 15,7 6-26 1,-6 4-54-16,12 4-167 0,9-1-737 0</inkml:trace>
  <inkml:trace contextRef="#ctx0" brushRef="#br0" timeOffset="21197.6659">15286 9546 98 0,'0'0'904'16,"0"0"-748"-16,0 0-51 16,0 0 34-16,69-118 18 15,32 17-1-15,30-20-10 0,21-20-32 16,13-13-3-16,4-14-21 15,23-35 12-15,24-19-47 16,27-9-8-16,18-3-5 16,12 21-24-16,3 4 8 15,-8 13-8-15,-19 18 1 16,-31 13-2-16,-35 23-2 16,-42 23-2-16,-41 19 15 15,-34 22-17-15,-31 22-2 16,-20 20 2-16,-12 6-10 15,-3-1-1-15,-1 0 0 16,-18 0-5-16,-10 9-43 16,-11 8-44-16,-7 11-68 0,-36 4-102 15,13 14-253-15,1-1-207 16</inkml:trace>
  <inkml:trace contextRef="#ctx0" brushRef="#br0" timeOffset="21472.3803">18160 6254 1106 0,'0'0'152'0,"0"0"-109"15,0 0 81-15,92-8 24 16,-23 4-10-16,31 4-9 16,34 7-38-16,8 18-25 15,-11 12-23-15,-32 2-12 0,-36 0-12 16,-21-3-3-1,-9 1-1-15,-4 12 0 0,-5 8 0 16,-11 11-8-16,-13 0-6 16,-19-1 13-16,-20 0-13 15,-10-5 8-15,-6-6-9 16,1-9-42-16,-7-10-87 16,13-10-99-16,12-17-340 0</inkml:trace>
  <inkml:trace contextRef="#ctx0" brushRef="#br0" timeOffset="22196.22">19637 5476 696 0,'0'0'170'15,"0"0"45"-15,0 0 46 16,0 0-16-16,-81-72-43 16,44 72-78-16,-6 7-17 15,-2 20-7-15,-7 13-7 0,-3 22-2 16,6 19-18-16,19 19-24 16,22 1 3-16,10-18-9 15,28-21-9-15,2-22-3 16,23 3-4-16,26 2 0 15,24-5-2-15,-3-9-4 16,-22-21-2-16,-27-10-7 16,-22-17 0-16,1-15 0 15,-1-22 2-15,-9-27-7 16,-19-28 1-16,-6-11 2 16,-25 17-9-16,-2 25 1 15,5 33-2-15,-2 14-1 16,-4 3-7-16,-7 3 2 15,-2 6-3-15,3 10-11 16,9 9-13-16,8 3-35 0,7 19-41 16,11 9-36-16,14 22-73 15,12-8-135-15,6-4-442 0</inkml:trace>
  <inkml:trace contextRef="#ctx0" brushRef="#br0" timeOffset="22407.3112">20259 5598 932 0,'0'0'664'0,"0"0"-523"16,0 0 52-16,0 0-66 15,0 0-62-15,0 0-46 16,94-37-17-16,-49 24-2 15,31-5-54-15,-14 1-140 16,-5-1-443-16</inkml:trace>
  <inkml:trace contextRef="#ctx0" brushRef="#br0" timeOffset="22666.7653">21269 5116 1204 0,'0'0'348'0,"0"0"-181"0,-82-9 59 16,41 9-44-16,1 12-56 15,0 17-31-15,4 7-22 16,5 8-15-16,10 5-21 16,9 3-9-16,12-1-16 15,0 0-5-15,25-6-6 16,11-7 1-16,15-10-2 15,21-16-60-15,-4-12-75 16,33-20-78-16,-17-16-127 16,-27-6-381-16</inkml:trace>
  <inkml:trace contextRef="#ctx0" brushRef="#br0" timeOffset="22858.5782">21576 4788 986 0,'0'0'158'0,"0"0"91"16,0 0 45-1,0 0-62-15,0 0-85 0,0 0-103 16,0 0-16-16,-7 104 35 16,33-3 10-16,9 10-36 15,0-19-21-15,-5-25-16 16,-7-25 0-16,0-6-130 16,18 1-117-16,-5-8-342 15,-3-12-348-15</inkml:trace>
  <inkml:trace contextRef="#ctx0" brushRef="#br0" timeOffset="23712.113">21973 4937 1084 0,'0'0'154'15,"0"0"115"-15,0 0-27 16,0 0-55-16,0 0-109 16,0 0-55-16,-58 76-5 15,39-16-3-15,2 3 1 16,8-8-7-16,4 1 1 15,5-7-9-15,0-11 7 16,18-13-8-16,5-11-28 16,7-12-24-16,2-2-12 15,1-25 4-15,-1-8 4 16,-4-10 27-16,-3-4 19 16,-6-1 8-16,-5 4 2 0,-2 7 0 15,-8 9 31-15,-2 11 16 16,-2 12 7-16,0 5-24 15,0 10-30-15,0 16 0 16,0 8 0-16,-3 3 7 16,3 2-1-16,0-3-6 15,3-6 6-15,12-7-6 16,7-10-1-16,8-10-19 16,7-3-14-16,6-15-60 15,-1-12-23-15,-3-9 15 16,-11-8 54-16,-8-7 35 15,-13 0 13-15,-5 5 0 16,-2 6 42-16,0 12 29 0,-8 9 31 16,2 9-30-1,3 8-13-15,3 2-35 0,0 0-24 16,0 15-7 0,11 10 2-16,9 5 5 0,5 6 2 15,2 3-1-15,2-2 1 16,-6 0-2-16,-11-2 0 15,-8-3-5-15,-4-2-10 16,-18-2 8-16,-7-6-2 16,-4-7 8-16,6-6-1 15,9-4 0-15,13-5 2 16,1-3-6-16,20-16-42 16,18-8 0-16,11-7 4 15,11-7-6-15,3-6 5 16,-1-3 29-16,-8-3 15 15,-10 5 1-15,-11 11 12 0,-15 10 53 16,-9 11 57-16,-9 9 8 16,0 7-9-16,-10 0-62 15,-10 9-44-15,-6 11-2 16,2 9 5-16,3 2-2 16,7 3-5-16,11 0-4 15,3 0 0-15,11-3 14 16,16-2 4-16,8 0 3 15,10 2-1-15,3-1-14 16,1 1 2-16,-9 1-14 16,-16 3 0-16,-24 7 0 0,-85 11 0 15,-118 15-1-15,-114 12-22 16,23-17-163-16,-16-11-588 0</inkml:trace>
  <inkml:trace contextRef="#ctx0" brushRef="#br0" timeOffset="26417.259">1091 892 654 0,'0'0'98'0,"0"0"-67"16,0 0 44-16,0 0 20 16,-97-51-4-16,67 41-27 15,-3 3 4-15,-4 2 23 16,-1 5-39-16,-3 0-23 15,-1 0-10-15,-3 11-9 16,-1 7 12-16,-2 6-2 16,2 5 5-16,-3 7 13 15,2 3-15-15,0 5-7 16,2 4 6-16,2 5-5 0,1 13 2 16,3 14 0-16,-1 16 4 15,5 4-1-15,9-4-4 16,1-9 1-16,8-11-2 15,-2 3-8-15,2-2 14 16,1-1-7-16,10 1-3 16,0 1 5-16,6 0 4 15,0 4-15-15,4 0 9 16,13 0-8-16,4-1-6 16,7 2 6-16,8-5-8 15,7 2 0-15,-6-16 1 16,-2-12 0-16,-7-14 6 0,2-8-5 15,3 3 0 1,4-1 5-16,6 2-7 0,-2-9 2 16,-1-7 11-16,0-6 0 15,0-9 6-15,4-3 25 16,6-9 10-16,5-15-11 16,5-6-14-16,6-9-13 15,-2-7-3-15,6-17-2 16,3-17 5-16,-2-20-6 15,-6-6 5-15,-13 5-14 16,-13 12 8-16,-9 11-3 16,-8 2 3-16,-1 2 6 15,-9 8 7-15,-3 13-1 0,-5 8-7 16,-4 1 1 0,0-7-3-16,0-19 1 0,0-22-2 15,-15-19-4-15,-1-6-7 16,-2 4 2-16,6 21 6 15,-1 29-7-15,8 15-1 16,-4 12 1-16,2-6 0 16,-4 2 0-16,-1-2 14 15,-4 9-9-15,1 5 0 16,-6 5-6-16,-6 6 0 16,-4 2-2-16,-11 5-10 15,-18 3 2-15,-1 5-6 16,-10 2-8-16,1 0-25 0,7 12-34 15,-1 3-57-15,-3 21-70 16,16-5-187-16,14-2-465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20T06:29:01.0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4503 4949 90 0,'0'0'200'15,"0"0"-64"-15,0 0 5 16,0 0 53-16,0 0 15 16,0 0 11-16,-25-4-19 15,25 1-37-15,0 3-28 16,0 0-25-16,0 0-7 15,0-2-27-15,19-1-18 16,22-1-11-16,35-4 4 0,37-1-8 16,16-1-4-16,0 0-15 15,-8 3-10-15,-21 2-2 16,-17 2-4-16,-21 2-9 16,-13-1 0-16,-9 1-1 15,-1-1-9-15,0 2-29 16,-5-1-32-16,-14-1-45 15,-10 2-29-15,-10 0-11 16,-10 0-45-16,-14 0-192 16,-5 0-242-16</inkml:trace>
  <inkml:trace contextRef="#ctx0" brushRef="#br0" timeOffset="248.4376">4860 5046 727 0,'0'0'154'0,"0"0"-58"16,0 0 66-16,0 0 26 15,0 0 8-15,0 0-32 16,0 0-45-16,133-7-17 16,-69-3-17-16,6-2-27 15,3-5-16-15,-3 3-3 16,-3-2-24-16,-4 2-15 15,-6 3-4-15,-8 5-76 16,-4 3-116-16,-14 3-176 16,-9 0-360-16</inkml:trace>
  <inkml:trace contextRef="#ctx0" brushRef="#br0" timeOffset="4175.7564">1763 6106 622 0,'0'0'90'16,"0"0"-61"-16,0 0 81 16,0 0 12-16,0 0-15 15,0 0-23-15,-16-20-23 16,16 18-25-16,0 2-20 16,3 0-9-16,10 0 18 15,5 0 24-15,8 0 12 16,8 0 0-16,9 0 0 15,5 0-16-15,10 2 9 16,19-2-19-16,-5 0 16 16,3 0-19-16,0 0-11 15,-10 0-1-15,5 0-5 0,0 1-6 16,-3 1 4-16,-1-2-12 16,1 0 7-16,-1 0 2 15,-1 0-9-15,-2 0 7 16,-4 0-1-16,-4 0-6 15,4 1 0-15,-2 2 7 16,-2-1-8-16,0-1 1 16,3 2 0-16,0-1 5 15,2 0 3-15,0-2-8 16,5 0 0-16,-2 0 7 16,0 0 2-16,-1 0-4 15,1 0-5-15,1 0 0 16,2 0 10-16,-2-2-9 0,4 0 5 15,-5 2-5 1,1 0-1-16,-6 0 0 0,-3 0 1 16,-4 0-1-16,0 2 1 15,-3 3-1-15,4-2-1 16,-3-1 1-16,1 3-1 16,0-3 2-16,-1 3-1 15,-1-3 0-15,-2 2 0 16,-3-1-1-16,-2 0 2 15,2 0-1-15,-1-1 0 16,1-1 0-16,2-1 6 16,1 0-7-16,2 0 1 15,1 0 6-15,2 0-5 0,0 0 11 16,1 0 0 0,-2 0-2-16,-3 0 0 0,-4 0-1 15,-6 0 3-15,-4 0 2 16,-3 0 1-16,-5 0-4 15,-1 0 3-15,-3 1 5 16,1-1-2-16,1 0 1 16,-2 0-7-16,1 0-2 15,-1 0-4-15,-3 0 9 16,3 0-13-16,-6 0 12 16,-2 0-12-16,-2 1 8 15,-3-1-1-15,-2 0-8 16,-4 2 0-16,1-2 0 0,-3 0 0 15,0 0-1 1,0 0 2-16,0 0 4 0,0 1-6 16,0-1 0-16,0 0-14 15,0 2-16-15,-3 4-54 16,-15 9-114-16,0-1-134 16,-3 1-270-16</inkml:trace>
  <inkml:trace contextRef="#ctx0" brushRef="#br0" timeOffset="25735.495">12316 6492 497 0,'0'0'151'0,"0"0"-110"0,0 0-4 16,-103-14 38-16,75 14 9 16,3 0 7-16,7 1-29 15,9 8-27-15,6 3-18 16,3 0-9-16,1 5 3 16,20 3 4-16,9 4 8 15,6 2 4-15,4 6 7 16,1 0-4-16,-6 1-2 15,-8 0-7-15,-12 0 5 16,-10-5-8-16,-5-1 2 16,-22-2 15-16,-15-1 7 15,-11-1-14-15,-10-5-8 16,-1-3-13-16,0-4-5 16,8-8 5-16,16-3-6 15,13 0 16-15,13 0 40 0,9 0-2 16,4 0-26-16,22 0-29 15,10 0 0-15,14 0 0 16,8 0-7-16,5 5 7 16,4 2 1-16,-1-2 0 15,-4-5 9-15,-6 0-10 16,-9-3 0-16,-10-13 0 16,-11-9-6-16,-11-9 6 15,-9-6 0-15,-6-9 6 16,0-5-4-16,0-7 14 0,-8 1 20 15,1 7 33 1,1 8 29-16,1 18 15 0,1 11 1 16,4 12-36-16,0 4-71 15,0 18-7-15,7 15-1 16,7 14 1-16,2 10 2 16,1 1 7-16,-1 3-8 15,-4-5 1-15,1-3-2 16,-2-10-28-16,-4-4-134 15,-7-11-65-15,0-10-264 16,-4-13-233-16</inkml:trace>
  <inkml:trace contextRef="#ctx0" brushRef="#br0" timeOffset="26509.6332">12409 6743 631 0,'0'0'98'15,"0"0"-24"-15,124 21-15 16,-57-14-13-16,6-1-8 16,0-3-12-16,-2-3-19 15,-5 0-6-15,-11-6 0 16,-13-11 9-16,-11 0 3 16,-11-2 11-16,-8-3 53 15,-11 2 33-15,-1-1 9 16,-1 6 16-16,-13 6-47 15,-4 7-6-15,-2 2-34 16,-3 8-13-16,1 15-2 0,1 5-5 16,6 5-7-16,5 3-4 15,10 0-4-15,0-3-12 16,13-3 5-16,11-6-5 16,5-5 1-16,6-9 8 15,2-8-4-15,1-2 1 16,-4-10-7-16,-6-12-7 15,-9-8-2-15,-11-5-11 16,-8-5-3-16,-3 1-7 16,-16 5 17-16,-4 6 12 15,1 8-7-15,1 7 7 16,9 6-6-16,4 5 5 0,7 2-15 16,1 0-17-16,10 0 20 15,16 4 4-15,10 1 10 16,4 0 0-16,3-3 1 15,-2 1-1-15,-1 0 1 16,-6 3 3-16,-4 0-4 16,-4 5 0-16,-3 4-2 15,-5 2 2-15,-6 1 0 16,-6 2 0-16,-4 1 0 16,-2-3 0-16,0-1 1 15,-10-4-1-15,-2-4 0 16,-2-4 1-16,2-5 1 15,1 0 6-15,5-10 0 16,5-9 0-16,1-2 3 16,0-7 15-16,10 3 2 0,6 1 8 15,2 6 4-15,2 8-5 16,2 6-15-16,5 4-11 16,3 3 0-16,3 14-8 15,3 3 10-15,-2 5-1 16,-4-1-9-16,-5-2 0 15,-6-3-1-15,-8-4-18 16,-8-6-73-16,-3-9-63 16,-14-7-159-16,-3-13-672 0</inkml:trace>
  <inkml:trace contextRef="#ctx0" brushRef="#br0" timeOffset="27373.8859">13902 6503 557 0,'0'0'137'0,"0"0"33"16,0 0-14-16,-30 84-20 15,24-50-3-15,2-1-18 16,-1 0-53-16,2-4-21 16,1-5-24-16,2-5-11 0,0-9-5 15,0-9 0-15,8-1 19 16,11-10 30-16,7-12-27 15,6-6 8-15,3-5 15 16,-2 2-5-16,-1 3-17 16,-4 7 14-16,-8 6-3 15,-2 11-10-15,-7 4-12 16,-1 0-12-16,-1 14 0 16,0 9 0-16,4 5 5 15,-1 2-5-15,5 1 0 16,1-3 11-16,6-3-12 0,6-8 0 15,7-8-5 1,7-9-46-16,4-1-47 0,1-19-64 16,-5-10-71-16,-7-7 82 15,-15-2 44-15,-7-2 56 16,-12 4 51-16,-3 6 23 16,-1 9 25-16,-14 10 10 15,-2 10 6-15,-3 2-12 16,1 9-25-16,3 10-11 15,6 6-10-15,6 1 7 16,4 2 0-16,11-6 5 16,12-2 2-16,7-9 7 15,5-6 1-15,-1-5 0 0,-3-2 2 16,-3-12 25-16,-9-5 28 16,-7 2 28-16,-6 4 5 15,-3 1 14-15,-3 8-2 16,0 4-35-16,0 0-63 15,-2 14-30-15,-7 17 0 16,0 13 18-16,1 21 9 16,8 20 1-16,0 17-3 15,0 2 5-15,10-18-7 16,-6-24-9-16,-2-23-13 16,-2-10 0-16,-2 0 0 15,-15-3 0-15,-12-2 5 16,-13-12 2-16,-14-9-8 0,-8-3-6 15,-2-22-52 1,-5-43-65-16,18 0-154 0,15-4-460 0</inkml:trace>
  <inkml:trace contextRef="#ctx0" brushRef="#br0" timeOffset="28560.3921">16524 6703 515 0,'0'0'412'15,"0"0"-143"-15,0 0-16 16,0 0-67-16,-124-84-35 15,68 69-20-15,-1 8-20 0,-4 7-33 16,4 0-19-16,7 10-14 16,9 11-22-16,6 7-9 15,10 4-6-15,10 5-6 16,8 2-1-16,7 0-1 16,10-3 0-16,17-5-20 15,12-9-23-15,8-17-3 16,6-5-22-16,2-24-2 15,5-31 12-15,1-34 18 16,3-38 15-16,-6-14 10 16,-14-1 14-16,-9 16 1 15,-21 43 0-15,-8 23 19 16,-6 28 36-16,0 20 40 0,0 7-10 16,0 5-41-1,-9 16-44-15,-10 34-1 0,-3 29 1 16,5 24 6-16,8 11 9 15,9-8-9-15,19-22-5 16,11-26 1-16,7-16 3 16,17-7-5-16,4-7 0 15,10-4-19-15,7-10-49 16,-17-14-21-16,-3-14 0 16,-13-18 42-16,-15-11 33 15,-15-3 13-15,-10 2 1 16,-2 8 43-16,-5 9 4 15,-11 11-5-15,-8 11-22 16,-6 5-8-16,-4 5 4 16,-1 19-2-16,1 3-4 0,3 5-9 15,5 4 5-15,7-3 2 16,7-2-1-16,6-6-6 16,6-6 1-16,0-5-1 15,6-9-1-15,11-5 0 16,6 0 12-16,6-19-12 15,-1-9-6-15,-1-5-11 16,-5-1-1-16,-6 1 11 16,-3 3 7-16,-5 8 1 15,-3 7 0-15,-2 4 17 16,-3 6 10-16,0 4 0 16,0 1-28-16,0 1-5 15,0 15-4-15,0 5 9 16,0 5-1-16,0 3-6 0,5 2 6 15,12-3 1-15,10-3 0 16,6-6 0-16,9-6 0 16,4-8-13-16,0-5-31 15,0-9-1-15,-5-19 11 16,-1-24 19-16,-1-28 15 16,-14 0 2-16,-4 10-1 15,-10 14 6-15,-7 30 26 16,-4 4 54-16,0 7-7 15,0 10-21-15,0 5-47 16,0 14-12-16,-6 17-1 0,2 12 0 16,4 9 1-1,0 5-1-15,0 3 1 0,10-4-41 16,-1-6-83-16,5-5-75 16,-3-12-144-16,-3-16-244 0</inkml:trace>
  <inkml:trace contextRef="#ctx0" brushRef="#br0" timeOffset="29155.5012">17223 6372 901 0,'0'0'150'16,"0"0"-108"-16,0 0 75 15,144 22 42-15,-34-5-5 16,11 0-72-16,-6-6-41 0,-28-8-5 15,-28-3-27 1,-14 0 13-16,-9-2-15 0,4-10 8 16,-3-7 14-16,-1-6 29 15,-9-2 14-15,-10 0 4 16,-9 1-18-16,-8 5 3 16,0 7-16-16,-8 6-25 15,-11 8-19-15,-5 0-1 16,-1 8-2-16,2 12 1 15,1 4-7-15,5 4 7 16,4-2-7-16,6 3 7 16,5-3-6-16,2-3-8 0,5-4-17 15,13-8-6-15,9-3 6 16,3-8-12-16,3 0-3 16,-1-8 6-16,2-8 20 15,-7-4 20-15,-3 1 0 16,-7 2 1-16,-5 6 2 15,-6 5 23-15,-5 5 17 16,-1 1-39-16,0 9-3 16,0 11 0-16,0 8 0 15,0 4 19-15,0 0 7 16,0 1 9-16,15-5 10 16,6 0-6-16,8-8 9 15,9-4 2-15,5-7-7 16,5-3-19-16,-1-6-15 15,1 0 0-15,-4 0-9 0,-5-10-6 16,-5-2-16-16,-11 0-46 16,-8 1-47-16,-15-6-83 15,0 4-308-15,-13 1-490 0</inkml:trace>
  <inkml:trace contextRef="#ctx0" brushRef="#br0" timeOffset="33065.5392">6994 8124 314 0,'0'0'89'16,"0"0"-20"-16,0 0 44 15,0 0-5-15,0 0-11 16,0 0-26-16,-3-3-34 16,3 3-12-16,0 0-1 15,0 0 21-15,9 3 35 16,6 4-1-16,5 0 18 15,8 1-4-15,9-1-2 0,11-2 4 16,7 2-2 0,8-4-25-16,2 3-17 0,1-2-11 15,0 4-12-15,-2-1 1 16,-3-1-4-16,-4 1-5 16,-4 0 7-16,-2-1-8 15,-6 1-5-15,-1-2 1 16,-2-1-2-16,-1 1-4 15,-1 1 0-15,-1-2-8 16,-2 3 5-16,3-2-4 16,-1 2 6-16,1-2-2 15,5 1-4-15,1 0-1 16,6-2 8-16,2 0 4 0,6 2-3 16,-2-3-3-1,0 4-6-15,0-2-1 0,1 1 1 16,-1 1 0-16,0-2 0 15,-2 1 0-15,1-1-1 16,0 0 7-16,-1-3-5 16,0 0-1-16,-1 1-1 15,-1-1 1-15,1 1 0 16,-2 2-1-16,0-2 0 16,3-1 0-16,1 0 0 15,0-2 0-15,1 0 1 16,1 0-1-16,1 0 0 0,-2 0 0 15,2 0-1 1,-2 0 1-16,-1 0 1 0,-2 0-1 16,0 0 2-16,-3 0-1 15,-1 2 0-15,0 1 1 16,3 1-2-16,1 0 0 16,1 0 2-16,1-1-1 15,7-1-1-15,-1 0 0 16,2-2 0-16,3 0 0 15,-1 0 1-15,-2 0 0 16,0-4 0-16,-4 0-1 16,1-2 1-16,-3 1-1 15,-1-1 1-15,0 2-1 16,3-3 1-16,2 4 1 16,3-2-2-16,0 1 0 15,0 2 1-15,-2-1-1 0,-3 0 1 16,-1 1-1-16,-2 1 0 15,0-1-1-15,1 1 0 16,3 1 0-16,1 0 1 16,1 0 0-16,3 0 0 15,2 0 0-15,1 0 0 16,1 0 1-16,0 0 0 16,3 0 0-16,8 0 0 15,-6 0 0-15,2 0 0 16,-4 0 0-16,-9 0-1 15,2 0 2-15,3 0-1 16,-9 0 1-16,-6 0 6 16,-7 0 0-16,-4 0-1 0,-6 0 2 15,-4-2 10-15,-3 1 2 16,-1 1-5 0,-1-3 5-16,0 2-5 0,3 0 3 15,-2-1-3-15,1 0-5 16,0 0 2-16,2 1 0 15,1-2 1-15,2 1-7 16,2 1 5-16,5 1-3 16,3 0 1-16,0 0-2 15,0 0-7-15,-4 0 6 16,-3 0 3-16,-8 0-1 0,-4 0 5 16,-3 1 0-1,-5 1 1-15,-1-1 5 0,0-1 0 16,-1 0-3-16,0 0-1 15,0 0 2-15,1 0-5 16,-2 0 1-16,-2-4-8 16,-2 1-5-16,-1 0 0 15,-3 1 0-15,0-1 0 16,-1 0-1-16,-1-1-41 16,-6-10-66-16,0 1-132 15,0-4-343-15</inkml:trace>
  <inkml:trace contextRef="#ctx0" brushRef="#br0" timeOffset="34395.222">16710 8347 479 0,'0'0'149'0,"0"0"-32"16,0 0 20-16,0 0-17 0,0 0 4 15,0 0-25-15,0 0-44 16,35-6 13-16,-2 14 23 16,23 4-4-16,29 3-5 15,28 2-8-15,11 1-19 16,0-2 2-16,-10-2-5 16,-12-2-3-16,-5 2 0 15,-4-2-2-15,-5-1-8 16,-5 0-7-16,0-1-5 15,0 0 2-15,4 0 1 16,1-4-4-16,-1 2-1 16,3-2-10-16,-2 4-2 15,4 0-4-15,1 1 0 0,1 1 1 16,0 0-1 0,0-3-1-16,-2-1-7 0,1-4 0 15,-3-4 0-15,5 0 8 16,-1 0-1-16,0-3 1 15,1-6-8-15,-2 3 5 16,-4 0-5-16,-2 2 0 16,-2 1 5-16,-3 1-5 15,1 1 1-15,-2 1 11 16,4 0-13-16,1 0 2 16,2 0 4-16,1 0-5 15,1 0 1-15,-2 0-1 16,-14 0 0-16,-15 0 0 15,-13-1-1-15,-2-2 1 0,6 0 0 16,8-2 1-16,8-1-1 16,-3-2 0-16,-2-2 0 15,-1 1 1-15,-4-1-1 16,-3 0 0-16,-1 0 0 16,-3 0 0-16,-3 2-1 15,0 0 2-15,-4-1-2 16,1 1 0-16,-2 0 0 15,-4-1 0-15,0 0 1 16,-1 1 0-16,-3-1 0 16,0 1 1-16,-4 1 4 15,-2 0-5-15,-3 0 5 16,-2 1 1-16,-4 1 4 16,-2 1 3-16,-5-1 6 15,-3 3 8-15,-4-1-9 0,-1 3-2 16,-1 0-6-16,-2-2-5 15,0 2-5-15,0 0-1 16,0 0 0-16,-9 0-60 16,-64 0-82-16,3-3-171 15,-18-6-581-15</inkml:trace>
  <inkml:trace contextRef="#ctx0" brushRef="#br0" timeOffset="39696.286">14655 9290 622 0,'0'0'80'16,"0"0"-61"-16,0 0-11 15,0 0 30-15,0 0 38 16,0 0 53-16,91 0-26 15,-49 3-27-15,10 0 4 16,8 1-5-16,7 3 6 16,15 2-2-16,17 4-11 15,13 1-17-15,3-1-13 16,-10 1-2-16,-12-2 1 0,-12-5-11 16,3 1 0-1,0-2 5-15,3 2-6 0,0-3-2 16,3 1 3-1,1-2-8-15,-2-2 5 0,1 1-4 16,-16-1 2-16,-13 0-9 16,-14-1 2-16,-3-1 0 15,4 2-4-15,9 0-10 16,4 0 15-16,-3 0 4 16,2-1 0-16,2-1-3 15,-1 2-7-15,4-1 7 16,-2 1-3-16,6 1 3 15,-2-1-5-15,2-1-2 16,1 1 4-16,12 1-3 16,12 1 5-16,13 0 0 0,3 1-2 15,-21-1-6-15,-18-3 1 16,0-1-1-16,-12 0 3 16,-1 0-4-16,10 0 0 15,-10 0-5-15,7 0 8 16,10 0 0-16,-4 0-8 15,1 0 9-15,-2 0-8 16,-4 0 8-16,-5 0 5 16,-6 0-8-16,-5-3-6 15,-6 2 11-15,-4-2 3 16,-4 0-5-16,-1 3 2 16,-4-4 1-16,-1 1-1 15,-3 2-4-15,-5 0-2 16,-1 1 1-16,-8-2 2 0,-2 1-2 15,-3 0 4-15,-3 1-5 16,-2-1-5-16,-1 1 7 16,-1 0-7-16,-1 0 0 15,0 0 0-15,0 0-1 16,0 0 0-16,0 0-16 16,0 0-60-16,-12 0-78 15,-7 0-129-15,-8 0-335 0</inkml:trace>
  <inkml:trace contextRef="#ctx0" brushRef="#br0" timeOffset="44465.2563">7906 8447 117 0,'0'0'95'0,"0"0"-64"0,0 0-11 15,0 0 24-15,0 0 66 16,0 0-33-16,-17-15-17 15,17 14-22-15,0 1-1 16,0 0-5-16,-1 0-18 16,1 0-13-16,-2 5 0 15,-1 7 12-15,0 5 23 16,0 5 4-16,-1 7 1 16,-1 5 18-16,1 4-6 15,1 4-6-15,2 4 6 16,-1 2-14-16,2-1-14 15,-3 3 11-15,-1-2-10 16,2-2-1-16,-1 0-7 0,0-5 0 16,1-4-4-16,1-3 2 15,-1-3-9-15,2-4-6 16,0-4 11-16,0-5-11 16,0-1 7-16,0-5 2 15,0 0-4-15,3-4-4 16,2 1 7-16,0-2 2 15,8 0 8-15,0 0 4 16,8-1-1-16,2-2 1 16,11-1-2-16,5 2-10 15,6-1 5-15,7-2 0 16,6 2 4-16,5-1-5 16,7 0-2-16,1 0 3 15,-1-1-7-15,-1 1-2 0,-2 0 2 16,3 1-8-16,0-1 9 15,0-1-10-15,5-2 8 16,-2 0 3-16,4 0-3 16,-2 0-7-16,1-3 10 15,-3-2-9-15,-2 4 6 16,-3-1-7-16,-4 2-1 16,2 0 1-16,-5 0 1 15,3 0-2-15,-1 8 0 16,-1-3 0-16,3-1 0 15,2 1 1-15,6-2 0 16,10-3 5-16,14 0-4 16,-10 0 0-16,-10 0 5 0,-8 0-6 15,-15 0 7-15,12 0-8 16,9 0 0-16,-1 0 1 16,1 0 7-16,-2-2-8 15,2-1 0-15,8-1 1 16,-8 1 6-16,4 1 11 15,-3 0-9-15,-7 2-8 16,8 0 9-16,-2 0-3 16,-2 0-6-16,-3 0 0 15,-4 0 0-15,-3 0 2 16,-5 2-3-16,-3 0 0 0,0 1 0 16,1-3 1-16,3 0 0 15,5 0-1-15,5 0 1 16,16 0 0-16,15 0 0 15,14 0 0-15,6 0 0 16,-10 0 1-16,-5 0 3 16,-14 3-5-16,-1 3 0 15,-3 1 0-15,1 1 0 16,-4 2-2-16,-1 2 1 16,-13-1 0-16,-10-1 0 15,-11-2 1-15,-1 1-1 16,7-1 1-16,10 1 0 15,6 2 0-15,-1-2 0 16,0-2 1-16,-5-2 0 0,-3-3-1 16,-3 1 0-16,-5-1 0 15,1 0-1-15,-3-2 0 16,2 0 0-16,3 0 0 16,4 0-11-16,5 0 11 15,17 0 1-15,25 0-11 16,32 0 4-16,12 0 7 15,-2 0 8-15,-4 5-8 16,-14 2 0-16,2-4-1 16,2-1 1-16,-5-2 0 15,-7 0 0-15,-8 0 0 16,-9-2-1-16,-5-8-1 16,-5-3-2-16,-1 0 4 15,-5-2 7-15,-14 2-7 16,-16 4 1-16,-13 1-1 0,1 0-1 15,8-1-6-15,21-2 7 16,23-1 7-16,10 0 2 16,5 2 4-16,-10 2 0 15,-8 3 6-15,-10 4-9 16,6 1 6-16,0 0 8 16,0 0 2-16,-15 0-6 15,-18 0-8-15,-14 0-5 16,-6 0 1-16,5 0 3 15,8 0 8-15,7 0-4 16,-3-3-3-16,-3-2-3 16,0 2-1-16,-6-2 0 15,3 4 1-15,-6-2-7 0,3-2 6 16,-2 1-7-16,2 1 1 16,-1 0-2-16,1 1 8 15,-2-2-8-15,-3 4 0 16,-1 0 2-16,-3 0 0 15,1 0-2-15,-3 0 0 16,-2 0 0-16,-2 2 1 16,-1 2-1-16,0 2 0 15,-2-1 0-15,1 2 0 16,2 2 0-16,-1-1 0 16,4-1 1-16,-3 0-1 0,0 0 1 15,1-2 0 1,-4 2 1-16,1-1-1 0,-4-2 0 15,-1-1 1-15,-2-1-1 16,-3 1 0-16,1-3 1 16,-1 2-1-16,3-2 1 15,1 0-1-15,-2 0 1 16,4 0-1-16,-1 0-1 16,-1 1 1-16,-1 0-1 15,-3 1 2-15,-4-1-2 16,0-1 6-16,-5 0 6 15,1 0 14-15,-4 0 6 16,-2 0-1-16,-1 0-3 16,-1 0-1-16,-3 0-6 0,0 0-2 15,-2 0-2-15,1 0-6 16,-2 0-10-16,1 0-1 16,-1-1 0-16,0 1-21 15,0-2-80-15,-22-12-85 16,-3-1-186-16,-6-5-869 0</inkml:trace>
  <inkml:trace contextRef="#ctx0" brushRef="#br0" timeOffset="60160.0553">20887 8814 1069 0,'0'0'194'16,"0"0"-46"-16,0 0-38 15,0 0-63-15,0 8-35 16,-6 20 57-16,2 8 26 16,1 8-42-16,1-1-27 15,2 1-13-15,0-5-5 16,0-5 0-16,0-6 3 15,0-8-11-15,0-7 1 0,0-7 0 16,0-6 13 0,0 0 55-16,0-19 23 0,0-17-33 15,5-24-41-15,6-28-9 16,6-26 0-16,5-7-8 16,0 22-2-16,-3 24 1 15,-3 33-1-15,-3 11 0 16,2 1 1-16,2 3-1 15,2 5-10-15,-1 14-3 16,1 8-27-16,1 3-44 16,-4 17-16-16,-4 8-45 15,-9 19-104-15,-3-6-105 16,-3-5-233-16</inkml:trace>
  <inkml:trace contextRef="#ctx0" brushRef="#br0" timeOffset="60525.5987">20483 8860 1023 0,'0'0'201'15,"0"0"-78"-15,0 0 21 16,0 0-50-16,0 0-27 15,104-49-32-15,-61 39-27 16,11 3-8-16,6 0-20 16,1 2-104-16,26 1-110 15,-17 0-130-15,-8 0-402 0</inkml:trace>
  <inkml:trace contextRef="#ctx0" brushRef="#br0" timeOffset="61725.6859">20862 8531 750 0,'0'0'199'0,"0"0"11"16,0 0 71-16,0 0-31 15,0-78-36-15,0 76-46 16,0 2-94-16,0 16-67 16,0 12 26-16,8 8 37 15,3 5 1-15,5 2-32 16,2-4-15-16,8-5-4 0,5-6-8 15,3-6-10-15,5-9 5 16,-1-10-1-16,2-3 7 16,-2-13-4-16,-5-16-9 15,-5-9-7-15,-7-9-2 16,-4-5 8-16,-8 1 0 16,-6 5 1-16,-2 7 0 15,-1 14 1-15,0 14 1 16,0 11-2-16,-7 11 0 15,-11 32 0-15,1 26 4 16,3 28 17-16,8 13 4 16,6 0-1-16,6-11-8 15,10-29 5-15,-1-14-3 16,-2-17-11-16,-2-6 4 0,0 1-11 16,-1 0 0-1,-4 1 2-15,-2-12-1 0,-4-7 0 16,0-8 0-16,-1-5 5 15,-18-3 9-15,-12 0-3 16,-12-8-2-16,-10-6-4 16,-6-3-5-16,2 0 0 15,2 0 1-15,8 0-1 16,8 4-1-16,10 4 1 16,10 2-1-16,10 2-18 15,6 2-25-15,3 2-39 16,0-2-65-16,35-5-132 15,-3 1-269-15,3-3-197 0</inkml:trace>
  <inkml:trace contextRef="#ctx0" brushRef="#br0" timeOffset="62201.1195">21728 8840 1356 0,'0'0'237'0,"0"0"-46"16,0 0 17-16,0 0-35 0,0 0-69 16,0 0-47-16,0 0-48 15,93-58-7-15,-38 48-2 16,9 1 0-16,2-1-39 16,1-2-85-16,12-5-74 15,-18 3-111-15,-13-1-273 0</inkml:trace>
  <inkml:trace contextRef="#ctx0" brushRef="#br0" timeOffset="62620.3892">22077 8572 1005 0,'0'0'230'0,"0"0"-27"15,0 0 32-15,0 0-45 16,0 0-43-16,0 0-73 15,0 0-49-15,58-21-19 16,-26 30 2-16,6 7-7 16,3 4 0-16,-1 4 6 0,-4 0-6 15,-6-2-1-15,-8 2 0 16,-10-4 0-16,-10 0-2 16,-2-1-5-16,-11-3 0 15,-14 1-14-15,-4 0-2 16,-1-5 9-16,4 1-23 15,6-6-46-15,16 0-88 16,4-5-187-16,0-2-201 0</inkml:trace>
  <inkml:trace contextRef="#ctx0" brushRef="#br0" timeOffset="63264.4134">22744 8514 983 0,'0'0'226'0,"0"0"36"15,0 0-51-15,0 0-99 16,0 0-65-16,0 0-29 16,0 0 7-16,40 51 1 15,-29-22-5-15,-6 3-7 16,-5-1 14-16,0-3 1 15,-1-1-11-15,-14-4-16 16,0-5 10-16,-5-3-10 16,3-5 8-16,2-3 3 0,2-4-11 15,5-3 4-15,4 0 7 16,1-3 2-16,3-10-8 16,3-3-7-16,10-4 0 15,7 0-2-15,3 0-9 16,4 0 11-16,1 3-6 15,2-3 6-15,0 1-6 16,-3-2-2-16,2-1-3 16,-3 2 10-16,-2-3-7 15,-3 3 6-15,-4 1 2 16,-6 3 2-16,-3 5-1 16,-4 2 10-16,-4 6 30 15,0 0 6-15,0 3-10 16,-10 5-24-16,-11 12-4 15,-6 8 16-15,-5 6 33 0,5 5 1 16,4 0 3-16,7-3-16 16,10-3-5-16,6-1 3 15,0-5-1-15,15-2-6 16,12-2 7-16,8-3-10 16,10-6-12-16,5-1-8 15,6-8-7-15,-1-2-1 16,-1 0-6-16,-8-2 0 15,-10-3-51-15,-15-1-44 16,-14 5-30-16,-7 1-67 16,-60 0-137-16,-1 7-278 15,-6 0-155-15</inkml:trace>
  <inkml:trace contextRef="#ctx0" brushRef="#br0" timeOffset="65090.8974">21221 8712 1128 0,'143'-9'153'16,"52"-6"-112"-16,46-2 34 0,9 6 59 15,-21 8 1-15,-14 3-37 16,-20 0-41-16,-30 2-32 16,-44 2-25-16,-42-4 0 15,-34 0-38-15,-26 0-48 16,-10 0-22-16,-9 0 35 16,-37-7-44-16,-63 0-18 15,-71 2 25-15,-40 5 72 16,-20 0 38-16,9 8 22 15,37 6 23-15,34 3 65 16,50-1 43-16,44-3-30 16,38-3-37-16,19-2-41 15,35 3-24-15,59-1-1 0,80-3-1 16,48-4 18-16,25-3-17 16,-18 0-14-16,-49 0-3 15,-34-1-3-15,-37-8-82 16,-42 2-150-16,-31-7-305 0</inkml:trace>
  <inkml:trace contextRef="#ctx0" brushRef="#br0" timeOffset="65646.1001">22589 7562 1028 0,'0'0'252'0,"0"0"-58"16,0 0-49-16,0 0-102 15,0 0-3-15,0 0 14 16,40 89-16-16,-40-38-8 15,0 5 18-15,-15 2-11 16,-12-4-11-16,-10-2-19 16,-2-9 1-16,3-8-1 0,5-9-6 15,10-10 1-15,12-11-2 16,9-5 18-16,4-8-9 16,24-16-9-16,10-10-19 15,11-8 11-15,7-5-2 16,-2-4-3-16,-1 0-2 15,-4-1 15-15,-8 4 0 16,-10 4 1-16,-9 8 0 16,-10 8 12-16,-7 6 22 15,-5 10 35-15,0 7 7 16,-5 5-17-16,-14 13-36 16,-10 16-15-16,-2 9 22 15,0 10 3-15,4 2 0 16,6 4-3-16,11-2-3 15,6-4-22-15,4-3-5 0,5-5-1 16,15-8-20-16,8-9-103 16,19-16-108-16,-7-7-258 15,-1-2-679-15</inkml:trace>
  <inkml:trace contextRef="#ctx0" brushRef="#br0" timeOffset="65821.6311">22894 7833 1136 0,'0'0'294'0,"0"0"-117"15,0 0-78-15,0 0-39 16,0 0 3-16,81 3-38 0,-32-3-25 16,22 0-54-16,-13-12-249 15,-11-2-376-15</inkml:trace>
  <inkml:trace contextRef="#ctx0" brushRef="#br0" timeOffset="66081.8427">23129 7553 869 0,'0'0'211'0,"0"0"-155"15,0 0 53-15,0 0 39 16,49 71-25-16,-13-38-43 15,5 5-20-15,0-1-9 0,-4 2-21 16,-5-3-12 0,-12-4-11-16,-13-6-7 0,-7-4 1 15,-7-3 0-15,-21-3 0 16,-9-6 5-16,-8-3-6 16,1-6-8-16,5-1-27 15,7-3-40-15,13-9-159 16,13-2-302-16</inkml:trace>
  <inkml:trace contextRef="#ctx0" brushRef="#br0" timeOffset="66576.125">23542 7524 1015 0,'0'0'375'15,"0"0"-167"-15,0 0-93 16,0 0-26-16,0 0 94 16,0 0-48-16,39 99-44 15,-12-68-26-15,2-2-32 16,3-5-14-16,-2-6-12 16,-2-6-5-16,-3-8 2 15,-3-4-4-15,-3-6-9 16,0-11-14-16,-8-8 3 15,-1-2 9-15,-7 1 11 16,-3 4 0-16,0 7 0 0,-2 7 22 16,-9 8 9-16,1 0-25 15,-4 13-6-15,-2 14 1 16,0 9 20-16,4 6 4 16,3 9 18-16,8 5 6 15,1 5-5-15,0 3-4 16,7 2-7-16,7-2-5 15,2-1-14-15,1-4-4 16,-1-6-5-16,-4-7-4 16,-3-10-1-16,-8-10 1 15,-1-8-1-15,-6-8 1 16,-24-6 6-16,-35-4 5 16,-56-7-12-16,-73-15-41 0,-57 2-84 15,38 4-143 1,21 5-531-16</inkml:trace>
  <inkml:trace contextRef="#ctx0" brushRef="#br0" timeOffset="68873.232">23430 7383 212 0,'0'0'188'0,"0"0"-21"16,0 0-7-16,0 0-17 15,0 0-10-15,0 0-7 0,-76-75-23 16,61 63-5-16,-2 2-11 16,1 3-5-16,-2 3-4 15,-3 1-11-15,-2 3-7 16,-4 0-6-16,-1 0-7 16,-1 10-1-16,2 2 9 15,0 0-11-15,2 3-9 16,0 0-7-16,2 2-2 15,0 4-7-15,3-1 9 16,0 3 0-16,1 1-2 16,-2-1-1-16,1 2-5 15,4-3-3-15,-1 0-5 16,0 1-5-16,1-2 7 16,0 1-8-16,2 4 8 0,0 1 1 15,3 2 7-15,1 3 5 16,5 0-3-16,1 1-9 15,3 0 1-15,1-1 3 16,0 0 0-16,0-2-4 16,5 1-3-16,0 0 1 15,2-2 5-15,0 0-1 16,2-1-1-16,2 0 2 16,1-2 6-16,1-4-2 15,3 0 3-15,2-5-7 16,3-6 3-16,3 0 10 15,3-5-2-15,3-5-4 0,4-1-1 16,3 0-5 0,-1-10-8-16,1-1-4 0,-2-2 0 15,-1-1-1-15,-3-2 2 16,2 0-8-16,-1-3 1 16,0 2 1-16,-3-6 5 15,-2 2-6-15,2-3 0 16,-2-3 0-16,0-1 9 15,-3-2-9-15,-2 1-1 16,-4 0 5-16,0 0-5 16,-3 1 0-16,-3 0 0 15,1 0 0-15,-1 0 1 16,-3 1 0-16,0-1-1 0,-1 0-1 16,-1 0 1-1,-1 2 0-15,-3 1 0 0,-2 1 0 16,-1 5-1-16,0 2 1 15,0 5 0-15,0-2 0 16,-3 4 0-16,-4 3 0 16,-5-4 0-16,0 3-1 15,-4 0 0-15,-2 0-7 16,-3 3 8-16,0-2-6 16,0 5 6-16,0 0-1 15,1 0-11-15,0 2-6 16,1 0-28-16,-2 0-21 15,1 0-21-15,-2 0-32 16,-9 9-61-16,2 0-141 0,3-3-400 0</inkml:trace>
  <inkml:trace contextRef="#ctx0" brushRef="#br0" timeOffset="78057.7499">14296 10565 487 0,'0'0'65'15,"0"0"-49"-15,0 0-9 0,0 0 8 16,0 0 32 0,0 0 21-16,0 0-22 0,5 0-24 15,4-4 10-15,5-1 20 16,4 0 4-16,4-1-5 15,6 3 8-15,7-3-3 16,7 4-1-16,6-1 0 16,9 1-16-16,4 2-4 15,7 0-9-15,11 0-7 16,18 0 1-16,12 0-2 16,-8 0-5-16,-22 0 4 15,-18 0-4-15,-12 0 5 16,20 0-8-16,22 0 6 15,21 0-9-15,-1 0 13 16,-4 0-1-16,-15 0 2 0,-23 0 2 16,-9 0-4-16,-13 0-2 15,0 0 1-15,8 0-4 16,9 0 2-16,7 0-4 16,-1 0 4-16,-2 0-10 15,-3 0 5-15,1 0-2 16,2 0 3-16,3 0-1 15,-1 0 3-15,3 0-6 16,-1 0 1-16,3 3-7 16,-3 0 5-16,1 1-1 15,-1-4 2-15,1 3 1 16,-4-2 1-16,-1 2-8 16,-4-1 14-16,-1 1-7 15,-4-1-3-15,-3 1 7 16,3 0-13-16,-3-1 11 0,-1 0-2 15,3 0 3-15,0 1-3 16,-1 2 1-16,-2 1-4 16,1 0-5-16,1 2 5 15,2-1 1-15,0-1-6 16,2-1 0-16,1-1 0 16,4-1 0-16,2-2 7 15,-1 1-7-15,2-2 10 16,-1 2-9-16,1-2 5 15,-1 0-5-15,-1 0 6 16,-1 0-6-16,-1 0 5 16,-3 0 3-16,-4 0-9 0,-1 0 11 15,-2-4-3-15,0-1 1 16,-1-2 2-16,4 0-2 16,-4-1-2-16,2-2 2 15,0 3-3-15,-1 0-1 16,0 0-4-16,-3 1 9 15,3 2-10-15,-1 1 10 16,1-2-4-16,0 4 0 16,-1-2-1-16,0 0-6 15,1 2 1-15,-1 0 9 16,-5-1-9-16,-3 1 7 0,-2 1 2 16,-5 0 0-1,-3 0-2-15,-3-2-1 0,-4 2 3 16,-6-1-2-16,-5-2 4 15,-3 2-1-15,-4-1-2 16,-4-1 0-16,-1-1 1 16,-3 3-8-16,0-1-1 15,-3 1 0-15,0 1-1 16,0 0-15-16,-37 0-106 16,-6 0-181-16,-13-1-500 0</inkml:trace>
  <inkml:trace contextRef="#ctx0" brushRef="#br0" timeOffset="89259.412">18881 2464 887 0,'0'0'130'0,"0"0"-63"15,0 0 38-15,0 0-18 16,0 0-39-16,0 0-13 16,98-8-8-16,-67 41 23 15,-1 10 6-15,-5 9-8 0,-6 2-11 16,-12 2-10 0,-7-1 2-16,0-5-4 0,-10-5-9 15,-8-8-1-15,0-10-6 16,3-10-2-16,6-8 2 15,3-9 7-15,6 0 16 16,0-13-3-16,6-17-16 16,12-11-12-16,4-11-1 15,8-4 0-15,3-1-7 16,-2 2-6-16,2 4 7 16,-7 4 6-16,-3 5 0 15,-2 3 0-15,-6 2 2 16,-2 5 7-16,-4 5 20 15,-3 6 19-15,-2 9 21 16,-4 7-10-16,0 5-23 0,0 0-36 16,-4 22 0-16,-9 12 0 15,-6 12 51-15,-5 7 11 16,7 5-6-16,1 0-16 16,7-3-12-16,6-4-16 15,3-5-5-15,0-6-5 16,12-7-1-16,6-11 7 15,4-10-8-15,1-9-45 16,12-3-61-16,19-37-54 16,-5-2-243-16,-6-6-477 0</inkml:trace>
  <inkml:trace contextRef="#ctx0" brushRef="#br0" timeOffset="89447.5277">19697 2582 1113 0,'0'0'227'16,"0"0"-89"-16,0 0-57 15,0 0-30-15,0 0 12 16,0 0-24-16,98 13-21 16,-52-13-18-16,25 0-149 15,-12-7-214-15,-7-5-406 0</inkml:trace>
  <inkml:trace contextRef="#ctx0" brushRef="#br0" timeOffset="89731.4569">19983 2334 985 0,'0'0'150'0,"0"0"-67"15,0 0-30-15,0 0 7 16,0 0 17-16,26 85-6 15,3-57-28-15,5 3-18 16,3 0-5-16,1-1-6 16,-3 2-4-16,-9-2-9 15,-8-2 0-15,-12-2 1 16,-6-1 5-16,-18-1-6 16,-14-4 5-16,-12 0 5 15,-5-5-2-15,4-7-9 0,5-4 0 16,14-4-28-16,18-11-127 15,8-7-194-15,0-8-696 0</inkml:trace>
  <inkml:trace contextRef="#ctx0" brushRef="#br0" timeOffset="91760.5801">19650 2339 751 0,'0'0'184'15,"0"0"-84"-15,0 0-11 16,-123 9 11-16,33 23 3 15,-31 14-19-15,-14 12-23 16,5 0-26-16,27-8-15 16,36-15-7-16,25-8-7 15,18-4-6-15,11 1 0 16,10 1-17-16,3-1-75 16,52-8-40-16,58-16-10 15,62-11-37-15,29-25 0 16,10-10 7-16,-21-3-93 15,-39 7 48-15,-36 7 141 16,-33 8 76-16,-36 8 112 0,-16 6 74 16,-12 0-20-1,-6 2 65-15,-12 0 52 0,-7 8-84 16,-41 3-101-16,-39 3-11 16,-41 25-4-16,-21 6-39 15,-5 7-17-15,14 2-1 16,40-8-12-16,24-6-3 15,29-5-10-15,24-2-1 16,14 2-53-16,48 5-178 16,14-6-53-16,22-9-122 0</inkml:trace>
  <inkml:trace contextRef="#ctx0" brushRef="#br0" timeOffset="91941.8149">20280 2602 912 0,'0'0'122'16,"-94"0"14"-16,9 4 3 16,-3 9-23-16,6 2-41 15,13 4-30-15,20-1-29 16,-2 5-10-16,5 2-6 16,27 2-123-16,14-6-180 15,7-11-410-15</inkml:trace>
  <inkml:trace contextRef="#ctx0" brushRef="#br0" timeOffset="93943.6674">20902 2363 660 0,'0'0'104'0,"0"0"-39"16,0 0 34-16,0 0-27 15,86-18-27-15,-59 18-9 0,1 0-17 16,-2 1-5-16,-5 9 6 16,-3 0-7-16,-8 1-12 15,-4 1 0-15,-4 3 1 16,-2 0-1-16,-3 0 9 16,-11-1-4-16,-5 0-5 15,-2 0 11-15,-2-1-2 16,-1-1-4-16,4-1 1 15,2-1-1-15,0-1 1 16,6-1-6-16,0 0 0 16,5-3 0-16,2-1 1 15,4-1-1-15,-1-3-1 16,1 2 1-16,1-2-1 16,0 0 0-16,0 0 1 0,0 0 6 15,0 0 3-15,6-2 7 16,4-9-17-16,5 0 16 15,2 0-15-15,1-1 7 16,5-1-8-16,4 2 1 16,1-3-1-16,3 2 1 15,1-2-1-15,-2-1 0 16,-5 3 0-16,-1 0 1 16,-6 3 0-16,-5-1 0 15,-4 4 1-15,-3 0-1 16,-3 1 11-16,-3 0 7 15,0 1 5-15,0 1 4 16,0-2 4-16,0-1-8 16,0 2-2-16,0-1-3 0,0 0 6 15,-1 1 1-15,-5 2 4 16,3 2-3-16,-8 0-18 16,-2 0-9-16,-8 17 0 15,-4 9 1-15,0 5 9 16,5 10 9-16,4 0-3 15,7 1 7-15,7-1 12 16,2-2 5-16,0-5 12 16,12-5-9-16,4-8-19 15,3-6-5-15,0-8-4 16,2-5 0-16,0-2-6 16,-2-5-9-16,5-26-46 15,-6 2-201-15,-5-5-393 0</inkml:trace>
  <inkml:trace contextRef="#ctx0" brushRef="#br0" timeOffset="94140.2449">21484 2419 1235 0,'0'0'165'0,"0"0"-41"16,0 0-5-16,0 0-27 15,0 0-20-15,0 0-56 16,0 0-2-16,75 4-14 0,-12-4-51 16,-6 0-233-16,-8-3-253 15</inkml:trace>
  <inkml:trace contextRef="#ctx0" brushRef="#br0" timeOffset="94409.1325">21730 2213 963 0,'0'0'171'0,"0"0"-99"15,0 0-60-15,0 0 5 16,0 0 43-16,0 0-7 16,74 89-9-16,-44-61-14 15,-2-2-12-15,-5 1-17 0,-4-1 11 16,-11-2-5-16,-8-2-6 15,-2 1 10-15,-23 0-3 16,-2-1 8-16,-9-3-6 16,2-2-10-16,7-5-4 15,13-12-147-15,8 0-169 16,6-2-574-16</inkml:trace>
  <inkml:trace contextRef="#ctx0" brushRef="#br0" timeOffset="94882.344">22159 2185 1169 0,'0'0'168'16,"0"0"-4"-16,0 0 11 16,0 0-105-16,0 0-51 15,0 0-3-15,0 0 7 16,-18 78-1-16,21-45 9 15,12-1 7-15,6-2-15 16,4-8-9-16,-1-5-6 16,0-8 1-16,-1-9 7 15,-3 0-1-15,0-14-5 16,-4-12-2-16,-3-2-8 16,-3-3 2-16,-4 4 5 15,-5 6 9-15,-1 8 42 0,0 6 13 16,0 6-25-16,0 1-46 15,0 6-9-15,0 18-3 16,0 8 11-16,-1 7 1 16,1 9 1-16,0 3 0 15,0 4 15-15,6 0-6 16,4-2-2-16,-4-3-7 16,-3-9 0-16,-3-7 8 15,0-8-8-15,-9-6 6 16,-15-8-1-16,-11-7 5 15,-12-5-11-15,-9-5-5 16,-4-17-86-16,-6-31-77 16,18 4-108-16,18-2-376 0</inkml:trace>
  <inkml:trace contextRef="#ctx0" brushRef="#br0" timeOffset="95666.8562">22744 1916 892 0,'0'0'127'16,"0"0"29"-16,-96-68 41 15,43 41-56-15,-24-2-11 16,-24-3-28-16,-32 2-35 15,-17 2-22-15,-8 9 8 0,7 5-3 16,11 5-16-16,6 7-5 16,10 2-2-16,11 0 1 15,14 15 14-15,20 4 6 16,18 3-17-16,15 2-4 16,5 7-14-16,-5 9 0 15,-2 11 1-15,-8 22 14 16,1 19-3-16,7 21-3 15,8 10 5-15,20 3-8 16,16 0-1-16,4-5-9 16,30 0-9-16,20-5 6 15,16-12 3-15,19-10 3 16,18-12 0-16,22-7 9 16,14-7 7-16,13-15-4 0,8-12 13 15,-1-17-9 1,-5-17-4-16,-12-7 12 0,-4-9 4 15,-9-17 3-15,-9-6-8 16,-8-7-1-16,-10-8-9 16,-10-12-4-16,-16 6 0 15,-15 2-7-15,3-13-4 16,-1-15-4-16,1-13 3 16,2-16-3-16,-20 8 6 15,-15 11-3-15,-10 2 0 16,-7-1 0-16,-11 5 0 15,-3 2-8-15,-3 15 0 0,-11 12 0 16,2 12-1-16,-3 3 0 16,-8-3-1-16,-7-5 0 15,-15-6-5-15,-7 5-1 16,-24-2 5-16,-27-3-5 16,-36 3 6-16,-13 6-10 15,1 10 11-15,15 14 0 16,23 11-6-16,10 7 4 15,8 2-4-15,20 0 0 16,19 8 0-16,17 3 6 16,7 1-7-16,-4 5-3 15,-1 12-67-15,1 17-97 0,13-2-131 16,15-10-449-16</inkml:trace>
  <inkml:trace contextRef="#ctx0" brushRef="#br0" timeOffset="117708.2703">12891 11451 325 0,'0'0'67'16,"0"0"-36"-16,0 0 33 0,0 0 14 15,0 0-10-15,-7 0 4 16,7 0 6-16,0 0-26 16,0 0-15-16,2 3 17 15,7 6 27-15,7 1-9 16,3 2-19-16,9 0 15 15,5-2 5-15,10 0-8 16,4-4-11-16,9 0-11 16,5-2-6-16,3-3-10 15,4-1-2-15,3 2-9 16,0-2 4-16,4 0-2 16,1 1-4-16,0-1-4 15,-1 2 2-15,0-1 3 16,-1 2-5-16,-4 0 3 15,-2 1-13-15,-3-1 1 0,0-1 8 16,-1 0-7-16,-1-1 8 16,1 1-3-16,-3-2 0 15,1 2 1-15,-1 0-1 16,-3-1-1-16,-4 1 0 16,2-2-5-16,-2 1 0 15,-4-1 6-15,4 1-6 16,0-1 0-16,2 0 0 15,3 0 0-15,-1 0 6 16,0 0-5-16,2 0-1 0,1 0 0 16,4 0 0-1,0 0 7-15,-2 0 0 0,2 0-2 16,-4 0 6-16,-1 0-3 16,-5 0-3-16,1-2 1 15,-2 0 0-15,3-1 3 16,1 1-9-16,2-3 8 15,4 3-9-15,0 0 2 16,3-1-1-16,-3 2 0 16,-1 0 8-16,-3-2-9 15,-4 3 0-15,0-3 0 16,-2 3 0-16,0-1 1 16,2-1 0-16,0 1 0 0,0-2 7 15,6 1-7 1,-1 0 8-16,5-1 0 0,0-2 1 15,2 1-4-15,3 1 0 16,0 0 2-16,-1 1 7 16,0-1-12-16,0 0 6 15,-4 1-2-15,-2 2 9 16,0-1 2-16,-1 1-4 16,1 0 4-16,0-3 3 15,4 3 2-15,1 0-3 16,3 0-1-16,1 0-4 15,-1 0 0-15,-2 0 8 16,0 0-5-16,-6 0 0 16,-6 0-3-16,0 0 1 15,-7-4 6-15,-5 1-6 0,-5-1 0 16,-7-2-8-16,-4 1-8 16,-8-1 0-16,-11 1 0 15,-21-6-53-15,-18 0-105 16,-18-4-574-16</inkml:trace>
  <inkml:trace contextRef="#ctx0" brushRef="#br0" timeOffset="118550.4991">7003 12562 316 0,'0'0'360'0,"0"0"-212"16,0 0 29-16,0 0 46 15,0 0 16-15,0 0-38 16,-43-12-33-16,43 9-77 16,12-2-38-16,32-5 11 15,33-7 45-15,36-6 4 16,18-4-18-16,5 1-25 0,-12 1-18 16,-17 4-5-1,-4 0-4-15,-21 5-8 0,-15 2-7 16,-19 5-19-16,-3-2 1 15,1 2-10-15,5-1 0 16,2 0 1-16,-11 2-1 16,-7 2-1-16,-12 0-21 15,-10 5-57-15,-3 1-75 16,-10 4-90-16,0 13-244 16,-2-5-213-16</inkml:trace>
  <inkml:trace contextRef="#ctx0" brushRef="#br0" timeOffset="122620.3611">15459 269 38 0,'0'0'249'15,"0"0"-159"-15,0 0 12 16,0 0-2-16,0 0-12 16,0 0-12-16,4-31 9 15,-4 26 22-15,0 0 2 0,0 0-17 16,0-2 4-1,0 4-1-15,0-1-8 0,0 2-4 16,-4 1-12-16,-2 1-24 16,-6 0-32-16,0 3-14 15,-3 7-1-15,2 4 2 16,2 2-1-16,4 4-1 16,3 0 0-16,4 2-1 15,0 0-6-15,0 2 7 16,10 0 0-16,2 1 1 15,-3 2 0-15,1-1 0 16,-4-1 0-16,-4 0 0 16,-2 0 8-16,-2-2 5 0,-11 0-8 15,-4-4 6 1,0-2-11-16,-3-3 5 0,4-4-4 16,1-2 5-16,6-4-1 15,0-4 0-15,7 0 7 16,2 0 3-16,0 0-2 15,0 0-12-15,0 0 5 16,6-3-7-16,3 3 0 16,3 0-6-16,0 0 0 15,-1 17 6-15,0 2 6 16,-5 6 38-16,-2 6 21 16,-4 1 12-16,0 3-16 15,-8 3-10-15,-7 0-2 16,2 4 1-16,-4-3-18 15,5 1 2-15,2-3 2 0,1-1-13 16,6-4 11-16,1-4-4 16,2-3-12-16,0-6-5 15,5-2-1-15,8-5 6 16,1 0 7-16,4-4 9 16,1-4 5-16,2-4-7 15,0 0-9-15,-2 0-13 16,-1-6-4-16,-6-2-6 15,-1-3-32-15,2-5-88 16,-4-1-146-16,-2 3-506 0</inkml:trace>
  <inkml:trace contextRef="#ctx0" brushRef="#br0" timeOffset="123748.5108">15769 381 570 0,'0'0'154'0,"0"0"-8"15,0 0 22-15,0 0-52 16,0 0-9-16,0 0-42 16,0 0-40-16,2-23-18 15,10 23-7-15,4 0 0 16,3 11 1-16,-1 6-1 15,0 6 13-15,-4 1 5 16,-4 4 8-16,-7-1 4 16,-3 0 10-16,0-3-4 15,-9-3-10-15,-4-3 16 16,-2-4-13-16,1-3-8 16,4-2-7-16,2-5-2 15,7-4 1-15,1 0 8 0,0 0 9 16,0-6-1-16,1-8-14 15,11-4-15-15,3-6-18 16,6 1 7-16,1-3-5 16,1 2-2-16,-1-1 7 15,1 3 10-15,-3 1 0 16,-3 2 1-16,-4 2 0 16,-5 4 0-16,-3 4 0 15,-3 1 9-15,-2 5 23 16,0 1 29-16,0 2-8 15,0 0-46-15,-3 10-5 16,-7 12-2-16,-5 5 38 16,1 3 7-16,1 4-4 0,4-1 9 15,3-4-3-15,4 0-19 16,2-5-16-16,0-2 1 16,0-3-12-16,5-5 6 15,4-1-6-15,0-6-1 16,5-3-1-16,-1-4-56 15,5 0-46-15,9-16-86 16,-4-4-319-16,-3-5-428 0</inkml:trace>
  <inkml:trace contextRef="#ctx0" brushRef="#br0" timeOffset="123939.893">16263 505 929 0,'0'0'199'0,"0"0"-125"16,0 0 1-16,0 0 24 15,0 0 21-15,0 0-47 16,0 0-47-16,73 12-26 16,-40-12-14-16,-7 0-197 15,-4-3-181-15</inkml:trace>
  <inkml:trace contextRef="#ctx0" brushRef="#br0" timeOffset="124256.044">16420 348 320 0,'0'0'725'0,"0"0"-608"0,0 0-69 16,0 0-37-16,0 0 30 15,0 0 43-15,0 0-12 16,73 41 1-16,-44-22-12 16,3 0-19-16,-4-2-27 15,-5 0-9-15,-1 0-4 16,-7-2-1-16,-8-2-1 16,-4 0 1-16,-3 2 0 15,-4-3 0-15,-15 4 16 16,-7-2-2-16,-4 0-6 0,1-3-2 15,3-3-6-15,2-2-1 16,6-6-98-16,9 0-127 16,6 0-161-16</inkml:trace>
  <inkml:trace contextRef="#ctx0" brushRef="#br0" timeOffset="124781.8945">16733 247 905 0,'0'0'222'0,"0"0"-63"15,0 0-59-15,0 0-41 16,0 0-19-16,0 0 44 16,0 0 9-16,73 66-7 15,-46-44-17-15,-4-5-36 16,-1-2-15-16,-4-5-9 16,-1-3-2-16,-5-5 2 15,-1-2 0-15,2 0-2 16,-4-5 0-16,-1-9-6 15,2-4 0-15,-6 2 0 0,1 1 5 16,-4 2-4-16,-1 5 6 16,0 3 35-16,0 4-5 15,0 1-15-15,0 0-23 16,3 7-17-16,2 11 5 16,4 6 12-16,1 5 1 15,5 5 8-15,2 2 11 16,0-2 6-16,-2 0 2 15,-2-2-12-15,-3-4-7 16,-6-4-7-16,-4-2 4 16,-4 0 4-16,-25-1-10 15,-62 7-27-15,3-5-147 16,-10-6-531-16</inkml:trace>
  <inkml:trace contextRef="#ctx0" brushRef="#br0" timeOffset="125653.1927">16288 603 793 0,'0'0'273'0,"0"0"8"0,0 0-2 15,0 0-82-15,0 0-61 16,0 0-73-16,0 0-47 15,-20 0-16-15,15 20 9 16,1 2 4-16,1 2-7 16,1 5-6-16,5 8-57 15,13-8-227-15,4-5-477 0</inkml:trace>
  <inkml:trace contextRef="#ctx0" brushRef="#br0" timeOffset="126125.9046">17418 554 791 0,'0'0'310'0,"0"0"-2"16,0 0-32-16,0 0-90 15,0 0-72-15,0 0-54 16,0 0-44-16,3 11-15 15,-3 9 0-15,0 11 1 16,14 31-2-16,-1-6-101 16,1-5-462-16</inkml:trace>
  <inkml:trace contextRef="#ctx0" brushRef="#br0" timeOffset="127905.6398">16514 830 884 0,'0'0'235'16,"0"0"6"-16,0 0-29 15,0 0-87-15,0 0-46 16,0 0-54-16,0 0-25 16,0-6-22-16,0 6-127 15,0 4-172-15,0 7-20 0,0-1-394 16</inkml:trace>
  <inkml:trace contextRef="#ctx0" brushRef="#br0" timeOffset="128070.4569">16593 964 690 0,'0'0'257'15,"0"0"-112"-15,0 0-47 16,0 0-63-16,0 0-35 16,0 0-16-16,0 0-78 15,0 44-145-15,0-30-302 0</inkml:trace>
  <inkml:trace contextRef="#ctx0" brushRef="#br0" timeOffset="128229.21">16639 1174 789 0,'0'0'172'15,"0"0"-49"-15,0 0-30 16,0 0 2-16,0 0-95 15,0 0-29-15,0 0-221 0</inkml:trace>
  <inkml:trace contextRef="#ctx0" brushRef="#br0" timeOffset="129375.5594">17283 1184 215 0,'0'0'408'0,"0"0"-229"15,0 0 21-15,0 0-48 16,0 0-55-16,0 0-18 16,0 0-13-16,81 1-13 15,-59 15-3-15,-1 4-11 16,-2 6-6-16,-4 3-11 15,-4 1 0-15,-4 1-6 16,-7-2 9-16,0-1-12 16,0-1 4-16,-13-4-6 15,-1-5-1-15,-2-3-3 16,2-5 0-16,3-5-5 0,2-5-1 16,3 0 0-1,3-3 5-15,1-11-6 0,2-6-20 16,0-6-15-1,7-1 16-15,7-1 6 0,4 1 5 16,1 2-3-16,-1 2-1 16,0 1 3-16,0 0 9 15,-2 2-1-15,-2-1 0 16,-1 6 1-16,-4 3 0 16,-3 2 0-16,-3 4 6 15,-1 3 20-15,-2 2 16 16,0 1-2-16,0 0 2 15,0 0-20-15,-5 10-21 0,-5 7 7 16,1 3 8-16,-1 5 7 16,5-3 5-16,4 1-2 15,1-4-2-15,0 0-1 16,6-2 11-16,8 0 1 16,1-4 4-16,6-2-3 15,1-4-13-15,2-2-1 16,0-3-7-16,2-2-15 15,-1 0 1-15,0 0-1 16,2-13-63-16,-9 1-123 16,-8-4-454-16</inkml:trace>
  <inkml:trace contextRef="#ctx0" brushRef="#br0" timeOffset="130511.0691">17857 1182 932 0,'0'0'214'0,"0"0"-66"0,0 0-28 16,0 0-34-16,0 0-47 15,0 0-34-15,0 0-5 16,94-36-58-16,-46 24-99 16,-6 1-97-16,-9 0-233 0</inkml:trace>
  <inkml:trace contextRef="#ctx0" brushRef="#br0" timeOffset="130748.532">18035 959 763 0,'0'0'205'0,"0"0"-72"16,0 0-66-16,0 0-38 16,0 0-18-16,0 0-1 15,0 0-1-15,92 39-3 16,-59-17 0-16,-3 2-4 16,-5 1-2-16,-10 1 0 15,-9-1-2-15,-6 1 2 16,-4-1 3-16,-21 0 6 15,-8 0-1-15,-3-3-8 16,5-4-36-16,8-5-104 16,16-8-357-16</inkml:trace>
  <inkml:trace contextRef="#ctx0" brushRef="#br0" timeOffset="131336.9054">17675 1255 725 0,'0'0'276'0,"0"0"-114"0,0 0-16 16,0 0-14-16,0 0-49 15,0 0-35-15,0 0-9 16,55 9 0-16,-41-1-5 15,-5 4-14-15,-2 2-1 16,-5 4-4-16,-2 3 26 16,0 5 6-16,-10-1-5 15,-2-1 3-15,0-2-9 16,3-5-23-16,4-5-7 16,5-5-6-16,8-2-1 15,33-5-22-15,39-10-36 0,-3-7-99 16,-5-6-384-16</inkml:trace>
  <inkml:trace contextRef="#ctx0" brushRef="#br0" timeOffset="131823.3828">18389 866 1305 0,'0'0'174'16,"0"0"-6"-16,0 0-15 15,0 0-46-15,0 0-62 16,0 0-45-16,0 0-9 0,1 28 9 16,11-5 1-16,3 2 5 15,3 0-5-15,-2-6 6 16,2-4-7-16,-3-6-27 15,0-4-17-15,0-5 0 16,0 0 19-16,-2-10 9 16,-2-5 14-16,-1-3 2 15,-5 2 0-15,-2 2 18 16,-2 5 48-16,-1 2 12 16,0 4 11-16,0 3-49 15,0 0-40-15,0 8-11 0,0 12-6 16,0 8 16-1,0 8 0-15,0 5 1 0,0-1 0 16,0-1 0-16,0 0 1 16,0-7 1-16,0-3-1 15,-1-7 1-15,-9-3-2 16,-4-7-16-16,-3-4-31 16,-4-6-16-16,-8-4-51 15,3-14-119-15,8-4-333 0</inkml:trace>
  <inkml:trace contextRef="#ctx0" brushRef="#br0" timeOffset="132123.7689">18709 1049 1104 0,'0'0'161'0,"0"0"-124"16,0 0 27-16,0 0 38 15,0 0-30-15,0 0-35 16,0 0-20-16,39 2-7 16,-37 6-1-16,-2 6 3 15,0 1 18-15,-13 6 8 16,-3 1 2-16,-2 2 12 16,2-2 5-16,3-3-23 15,5-2-24-15,7-4-8 16,1-1 6-16,0-4-2 15,16-2-6-15,14-3-17 16,32-3-41-16,-5-8-97 0,-2-8-355 16</inkml:trace>
  <inkml:trace contextRef="#ctx0" brushRef="#br0" timeOffset="132760.9106">18632 484 643 0,'0'0'101'16,"-100"-17"-36"-16,19 3 94 15,-26 3-41-15,-33-1-15 16,-16 4-55-16,0 8-2 0,7 0-23 15,17 8-3-15,14 12 57 16,13 8 6-16,24 1 10 16,22 1-14-16,20 0-3 15,7 4-9-15,1 20-18 16,4 26-12-16,11 34 4 16,16 18-1-16,12 11 1 15,26 2-6-15,12-12-7 16,11 0-12-16,10-17-4 15,7-18-5-15,13-20-6 16,9-21 7-16,10-14 9 0,10-20 31 16,8-14 9-1,4-9 4-15,6-17-8 0,2-16-10 16,8-12-19-16,-2-14-5 16,0-11-7-16,-6-9-11 15,-11-4 5-15,-15-1-5 16,-14 0 7-16,-24 12-8 15,-22 13 1-15,-5-9 0 16,-13-4 6-16,-6-14 7 16,-11-9 5-16,-19 12 15 15,-7 18-9-15,-14 11-16 16,-4 11-8-16,-1 7-1 0,-8-1 1 16,-9-3 0-1,-11-1 0-15,-20 2-1 0,-22 1 0 16,-31 5-2-16,-23 2-4 15,-12 13 0-15,0 8-31 16,8 10-34-16,1 4-51 16,44 9-114-16,15 2-375 0</inkml:trace>
  <inkml:trace contextRef="#ctx0" brushRef="#br0" timeOffset="143539.5618">16381 13839 12 0,'0'0'376'16,"0"0"-204"-16,0 0-57 15,0 0 103-15,0 0 18 16,0 0-33-16,-9 0-49 16,9-2-38-16,7-1-29 15,17-1 1-15,12-4-5 16,16 2-14-16,18-5-26 15,23 2-24-15,15 1-10 16,-7-1-7-16,-23 6-1 16,-25 1-1-16,-21 2-50 15,4 0-86-15,-8 0-112 0,-6 5-121 16,-15 1-223-16</inkml:trace>
  <inkml:trace contextRef="#ctx0" brushRef="#br0" timeOffset="143731.185">16376 14062 983 0,'0'0'340'0,"0"0"-215"16,0 0-93-16,0 0-6 16,109-6 92-16,-21-11-9 15,32-4-49-15,13-2-41 0,1 5-13 16,-12 5-6-16,-21 4-94 15,-29 4-166-15,-20 2-392 0</inkml:trace>
  <inkml:trace contextRef="#ctx0" brushRef="#br0" timeOffset="145803.5974">4577 14843 537 0,'0'0'313'16,"0"0"-258"-16,0 0-55 15,107 1 11-15,-56-1 39 16,5 0 1-16,7 0 18 15,16 0 3-15,15-14-8 16,18-9 6-16,1-7-25 0,-19 0-8 16,-25 3-2-16,-26 9-3 15,-7-2 3-15,10-4-10 16,-1-1 2-16,7-4-1 16,-6-2 12-16,-7 1-3 15,-3 1-3-15,-3 0-3 16,-5-1-1-16,-1 0 7 15,-5-1-12-15,-4 4 1 16,-2 2-7-16,-5 4-8 16,0 4 1-16,-3 3-9 15,-2 3 1-15,-1 2-2 16,2 2-55-16,5-1-130 16,-3 5-170-16,-3-1-368 0</inkml:trace>
  <inkml:trace contextRef="#ctx0" brushRef="#br0" timeOffset="159289.7396">6596 15100 13 0,'0'0'65'0,"0"0"-10"16,0 0 1-16,0 0-4 15,0 0 3-15,0 0 10 0,20-32-3 16,-20 32-2 0,0 0-8-16,0 0-8 0,0 0-11 15,0 0 3-15,0 1-29 16,0 9 26-16,0 6 25 16,0 9-15-16,0 6-8 15,0 5 16-15,0 9-17 16,0 3 1-16,0 5 18 15,0 1-9-15,7 0-15 16,0 2-16-16,2-3-3 16,-2-2-4-16,6 2-5 15,-3-3 0-15,-1 1 11 16,3-1-11-16,-3 0 6 16,-2-5-5-16,1-5-1 0,-2-5 8 15,-3-7-8-15,0-5 11 16,0-9-11-16,-2-5 0 15,-1-2 0-15,2-5 1 16,-2-2-1-16,1 1-1 16,-1-1 1-16,3 0 0 15,-1 0-1-15,5 0 7 16,1 0 9-16,2 2 12 16,2-2-11-16,0 3-7 15,7-1-10-15,1 2 0 16,5 1 2-16,5 1 6 15,6 0 7-15,8-1-8 16,6-1 2-16,5 2-3 0,7-2-5 16,4 1 2-16,13-3 4 15,15-2-5-15,18 0-1 16,3 0 0-16,-6-7 0 16,-8-3 1-16,-14 1-1 15,-2 3 5-15,-12 3-6 16,-12 0 1-16,-12 3-1 15,0 0 2-15,8 0-1 16,9 0 0-16,5 0-1 16,1 0 2-16,-5 0-2 15,2 0 0-15,-1 0 1 0,2 0 0 16,0 0-1 0,2-2 1-16,15-1-1 0,17-2 1 15,21-1 0-15,8-2 0 16,1-2 0-16,-12 1 0 15,-12 0 0-15,0-2 0 16,-3 4 0-16,1-6 0 16,-2 2 6-16,-1-1-6 15,-5-2 8-15,0 1-2 16,0-2 2-16,-1-1-3 16,1-1 2-16,-1 0 4 15,-3-1 0-15,-5 3 8 16,-5 1 2-16,-12 3-3 15,-13 2 1-15,-13 3-10 16,-1 1-9-16,8-3 8 16,7 3-9-16,6-3 1 15,-2 2 0-15,-4 0-1 0,4 1 1 16,-3-1 0-16,-1 0-1 16,2 2 1-16,-1 0-1 15,-2 1 0-15,-3 3 1 16,-2 0 1-16,-1 0-2 15,-1 0 2-15,-3 0-1 16,3 0 0-16,-3 0-1 16,3 3 1-16,1 2-1 15,0 0 1-15,3-2 0 16,2 1-1-16,0-1 1 16,-2-1-1-16,-1 3 0 0,-2 0 0 15,-1-1 0 1,-4 2 0-16,0-1-1 0,-3 2 1 15,1 2 0-15,0-2 1 16,-1 1-1-16,1 0 0 16,-2 2 0-16,1 0-1 15,-1 0 2-15,0-1-2 16,2 2 2-16,1-2-1 16,3-1 1-16,1 2 0 15,6 0 0-15,1 1 0 16,-1 1-1-16,4 0 1 15,0 0 1-15,-1-1-2 16,1 0 2-16,-2-2-1 0,0-1-1 16,-1-2 1-1,0-2 0-15,-4 1 0 0,0-3 0 16,0 3 0-16,-5-2-1 16,0 1 1-16,-2-1 0 15,-3 2 1-15,0-1-2 16,-2 0 1-16,-1-1 0 15,0 2 0-15,-1-2 0 16,-1-1 1-16,1 1-1 16,2-2 0-16,-1-1 0 15,0 2 0-15,2-2 0 16,-3 0-1-16,1 0 1 16,-4 0-1-16,-4 0 1 0,-2 0 8 15,-1 0-2-15,-4 0 9 16,-1 0-1-16,-3 0-4 15,-5 0 1-15,0 0-2 16,-1 0 0-16,-3 0-1 16,0 0 0-16,-1 0 0 15,-2 0-8-15,2 0 8 16,-1 0-8-16,-3 0 1 16,0 0 4-16,1 0 2 15,0 0 3-15,1 0-3 16,2 0 0-16,-2 0-7 15,0 0 6-15,0 0-6 16,1 0-1-16,-1 0 2 16,-1 0-1-16,1 0 0 15,0 1 0-15,1-1 6 16,0 0-5-16,1 0 4 0,-2 0-4 16,3 0-1-16,-2 0 9 15,3 0-8-15,-2 0 5 16,1-6 2-16,-2 0-2 15,0-6 6-15,1-2-2 16,1-7 0-16,0-4 0 16,1-9 12-16,-2-5-8 15,2-8 7-15,-2-4-12 16,0-3-9-16,1-2 7 16,2-2-7-16,-1 0 0 15,3 0 9-15,-2 0-10 0,1 1 1 16,-5 1 0-1,-1 6 1-15,-6 3 8 0,-3 5 0 16,-1 1 5-16,-2 3-14 16,0 1 7-16,0 0-8 15,0 3 7-15,0 0 0 16,-2 6-6-16,-1 3 13 16,-1 4-6-16,-2 4-2 15,2 4-5-15,-3 2-1 16,0 1 1-16,-5 3-1 15,-4-1-1-15,-7 2-5 16,-3 1 5-16,-7 0 0 16,-6 0-7-16,-3 1 8 0,-7 0 0 15,-3 0 2-15,-6-1-2 16,-5 2 1-16,-3-3-1 16,-6 0 0-16,-12-1 0 15,-16-1 0-15,-18-2 0 16,-8-1 0-16,4 3 1 15,6 0 0-15,10 1-1 16,0 1-1-16,-4-2-1 16,-1 1-4-16,-5 2-1 15,-4-4-3-15,-2 5 9 16,-1-2 0-16,3-1 1 16,-1 1 0-16,5 3 0 0,3-4 0 15,1 3-2 1,1 1 2-16,-2 2-1 0,1 1-1 15,-4 0-8 1,-1 0 1-16,1 0 8 0,-2 0-1 16,4 0 1-16,4 0 1 15,6 1-2-15,9 3 1 16,2 0 0-16,4-1 0 16,1 0 1-16,16-3-6 15,12 0 6-15,11 0 2 16,3 0-1-16,-11 0-1 15,-10 0-1-15,-7 0 1 16,-3 0 1-16,0 0-1 16,1 0 0-16,-2 0 0 15,4 0-1-15,-4 0-1 16,-11 0 2-16,-13 5-1 16,-17-3 1-16,-5 0 0 0,12-2 1 15,11 0-1-15,10 0-1 16,0 0 1-16,0 0-1 15,-1 0-6-15,3 0 6 16,3 0-7-16,14 0 7 16,12 2-1-16,13 1 0 15,0 0-4-15,-8 2 5 16,-12-1 1-16,-9 0-1 16,0 1 0-16,-2-3 0 15,4 1-5-15,-14-2-4 16,-12 1 1-16,-9 0 2 15,7 1 5-15,23-1 1 16,23 0-1-16,11 1 1 0,-9 0-1 16,-5 1-4-1,-10 2 6-15,2 1 0 0,0-1 1 16,2 1-1-16,2 3 1 16,0-2-1-16,3 1-1 15,2 1 1-15,3-2 0 16,2-1 1-16,3-3-2 15,0 0 2-15,6-1-1 16,0-2 0-16,2 2 0 16,0-1-1-16,3 0 1 15,3 0 0-15,5-1 1 16,3 1-1-16,5-2 0 0,5 0 0 16,3 0 0-16,3 0 0 15,1 0 1-15,0-2 0 16,-1 1 0-16,-3 1-1 15,-3 0 1-15,-4 0-1 16,-7 0 0-16,-2 3 0 16,-3 4 0-16,-2 3-1 15,-5 2 1-15,-3 0 1 16,-3 0-1-16,2-3 0 16,2-1 0-16,8-1 1 15,4-2 0-15,9 0 0 16,4-2 1-16,3-3 5 15,9 0-6-15,2 0 5 16,4 0-4-16,0 0 5 0,0 0 3 16,0 0-4-16,0 0-4 15,0 0-1-15,0 0 1 16,0 0-1-16,0 0-1 16,0 0 0-16,-1 0 0 15,-2 2 0-15,-3 1-1 16,-2 1 1-16,-4 3-1 15,4 0 0-15,-5 3 1 16,1 0-1-16,-2 2 0 16,1 0 1-16,-2 0-1 15,0 0 1-15,4-2-1 16,0-3 1-16,3 0 0 0,2-1 0 16,2-1-1-1,2 1 0-15,-1-1-5 0,-1 4 5 16,2-1 1-16,-1 0-1 15,-1 3 1-15,1 1 0 16,0 0 0-16,0-1-1 16,0 0 1-16,-2 2 0 15,1-1 0-15,0 0 0 16,1 0 1-16,1-4-1 16,-1 0 0-16,3-1 0 15,0 2-1-15,0 0 1 16,0 1-2-16,0 1 2 0,5 3-1 15,0 2 1 1,6 3 0-16,-2 3-1 0,1 4 1 16,4 8 0-16,-2 1 0 15,1 3 1-15,-1 1-1 16,-1 2-1-16,2-5 1 16,-4-2 0-16,0-2 0 15,-2-4 0-15,-1-3 0 16,-3-1 0-16,-1-7-1 15,-2-2 1-15,3-4 0 16,-3-5 1-16,0 0-1 16,0-2 0-16,0 1 0 15,0 1-26-15,0 8-66 16,0 0-136-16,0-4-168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20T06:58:48.0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10150 14786 98 0,'0'0'114'15,"0"0"-81"-15,0 0 44 16,0 0 1-16,0 0 3 16,0 0 4-16,-20-6-29 15,18 6-24-15,1 0 36 16,-2-2-11-16,-1 2-21 15,2 0 16-15,-3-1 5 16,2 1-2-16,-1 0-19 16,-1-1 4-16,-1 1-11 15,-1 0-4-15,-1 0 4 16,-3 0 7-16,2 0 0 0,-3 0 2 16,1 0-1-16,-1 4-2 15,-1-1 7-15,2 2-10 16,0 0-7-16,0-1-6 15,1-1 7-15,5 1-3 16,-2-1-3-16,1-1-7 16,1 1-5-16,1 1-7 15,-1-1 6-15,1 2-6 16,-1-3 0-16,2 2-1 16,0 0 0-16,0 3 0 15,-1-2 0-15,1 3 0 16,0 1 0-16,-2 3 0 15,2-1 0-15,0 0-1 0,1 0 0 16,0 2-2-16,2-1 3 16,0 0-2-16,0 2 2 15,0-1 0-15,0 2 3 16,0-1 31-16,0 2-16 16,2-1-9-16,3 0 7 15,0-1-5-15,-2 0-2 16,3-2 3-16,-2-1-4 15,-1 3 0-15,0-3-7 16,0-1 6-16,2 1-5 16,-4-2 4-16,2 0-5 15,-1-1 0-15,-2 2 0 16,3 0 17-16,0 4-1 0,0-5-4 16,1 5 3-1,1 0 2-15,2-1 4 0,-2-1 3 16,2 1-5-16,-1-4-4 15,1-1-1-15,-1 1-5 16,0-2 0-16,0-1-2 16,0-1 2-16,1-1-3 15,0 1-5-15,-1-3 14 16,0 1 0-16,7 0-9 16,-3-2-5-16,3 0 8 15,-2-1-9-15,1 0 7 16,0 0-8-16,2 0 2 15,-2 0-1-15,2 0 0 0,0 0 0 16,2-2 1 0,-1-4 5-16,3 1-7 0,-1-1 2 15,3-1 5-15,-2-1 1 16,0-1-7-16,-1 1 6 16,-2-4 1-16,-2 1 1 15,0 0 5-15,-1-3-4 16,-3 0 3-16,-1-2 1 15,-1 0-4-15,2-2-9 16,-3-2 10-16,-1 1-10 16,-1-1 8-16,-1 0-3 15,-3 0 4-15,0-1 9 16,0-4 2-16,0 2 1 16,0-2-10-16,0 1-6 0,-1-2 4 15,-4 3 2 1,1 4-3-16,-2 2 0 0,1 2 4 15,-1 0 0-15,0 4-1 16,0 0-3-16,-1 0 0 16,2 1-2-16,-2 0-6 15,1 2 5-15,0 0-5 16,0 1 0-16,0 2 1 16,-3-1-1-16,3 0 1 15,0 1-2-15,0-1 1 16,-2 2 0-16,1-1 0 15,-2 1-1-15,0 0 0 16,-1 1-1-16,-1 0 1 0,2 1 0 16,-2-3 0-1,0 3 0-15,2-1 0 0,-3-1 0 16,3 1 0-16,0 0 0 16,1 0 0-16,0-1 0 15,0 4 0-15,1-2 0 16,-6 2 0-16,3 0-1 15,0 0 1-15,-2 0-1 16,0 0-5-16,1 0 4 16,-2 2 1-16,1 3 0 15,-1 1 0-15,4 0 0 16,-3 1 1-16,5-2-1 16,-2 2 1-16,1 0 0 0,1 0-1 15,1-1 1-15,0-2 0 16,2 2-1-16,2-5 1 15,-1 2 0-15,3-3 0 16,0 2-1-16,0-1-5 16,0 1-51-16,0 2-97 15,10-1-117-15,5-3-410 0</inkml:trace>
  <inkml:trace contextRef="#ctx0" brushRef="#br0" timeOffset="10626.5808">10556 14780 150 0,'0'0'211'0,"0"0"-38"15,0 0-16-15,0 0-37 16,0 0-30-16,0 0-24 16,0-4 2-16,0 4-7 15,0 0-28-15,0 0-13 16,0 0-8-16,0 0-6 0,0 0-5 16,0 0 7-1,0 0-6-15,0 0 11 0,-5 0-2 16,1 2-5-16,1 0 1 15,0 1-5-15,0-3 4 16,3 0-5-16,0 0 10 16,0 0 2-16,0-3-11 15,0-6-1-15,0-1 0 16,3 3 0-16,5-1 1 16,-1 2-1-16,1 3 0 15,0 0 5-15,0 3-6 16,-2 0 0-16,-1 0 1 15,2 0-1-15,-4 7 0 16,-2 2 0-16,-1 2 10 0,0 1 5 16,0 2 17-16,-8-1 8 15,-4 1-15-15,1-4-9 16,-1-4-3-16,4-2-4 16,3-4-1-16,-1 0 5 15,3 0 12-15,-1-8-5 16,4-6-14-16,0-1-4 15,0-2-1-15,0 3 6 16,5 5-7-16,1 1 0 16,0 5 0-16,0 0 0 15,-1 3-1-15,0 0-1 16,0 0 0-16,-1 4 1 16,-2 6 0-16,-2-1 1 0,0 3 1 15,0 1 1-15,-2-2 5 16,-5-2-1-16,-3-1-5 15,1-3 0-15,1-3-1 16,0-2-21-16,1 0-42 16,2 0-48-16,5-10-78 15,0 1-98-15,0-1-358 0</inkml:trace>
  <inkml:trace contextRef="#ctx0" brushRef="#br0" timeOffset="12358.479">10823 14632 527 0,'0'0'167'16,"0"0"-51"-16,0 0 66 15,0 0-25-15,0 0-31 16,0 0-58-16,0 0-27 16,-67-2 10-16,49 17-11 15,3-1 0-15,2 3-21 16,4 0-9-16,4 1-10 15,5-4 0-15,0-2-1 16,0-5-13-16,6-2-26 16,4-5 4-16,6 0 4 0,0-3 0 15,0-9 5-15,2-3-1 16,-4 1 22-16,-1 0 6 16,-2 2 0-16,-5 5 6 15,-2 5 15-15,1 2-3 16,-1 0-12-16,3 5 11 15,2 13 45-15,1 6 2 16,0 3-10-16,-1 3-19 16,-3 0-6-16,0-1-10 15,-3-1 2-15,-3-3-8 16,0-3-6-16,0-1 6 16,0-5-12-16,-8-3 11 15,-1-6-11-15,-2-6 4 0,0-1-5 16,2-4-6-16,1-15 5 15,3-3-14-15,5-5-1 16,0-1 6-16,1-1 3 16,12 3 5-16,3-2 1 15,-2 5 0-15,0 0 0 16,-1 1 0-16,-2 0-7 16,-4 4-6-16,2 1 0 15,-5 2 1-15,-1 2 4 16,-1 3 9-16,-2 2 0 15,0 0-1-15,0 5 2 16,0 0-1-16,0 1 2 16,0 2 6-16,0 0-6 0,0 0-2 15,0 0 0 1,0 3-1-16,0 6 1 0,2 1 10 16,4 2 2-16,0 0 4 15,1 0-2-15,0-1 1 16,1-1-6-16,1-1-2 15,3-2-6-15,-2-5 6 16,1-2-5-16,2 0 0 16,-2 0-2-16,2-11-13 15,-3-4-19-15,-1-5 2 16,0-2 6-16,-6-2 13 16,-1 2 2-16,-2 1 9 0,0 6 0 15,0 1 1 1,0 8 18-16,0 2 11 0,0 2 8 15,0 2-13-15,0 0-12 16,-5 2-5-16,3 8-1 16,-2 4-6-16,1 1 6 15,3 0 2-15,0-1-8 16,0 0 0-16,0-2 1 16,7-4 6-16,4 0-7 15,3-5-1-15,2-3 0 16,-1 0-6-16,3-2-29 15,-1-8 3-15,-3-3-32 16,-2-5 12-16,-3-1 8 16,-6-1 21-16,-3-1 16 15,0 4 7-15,0 5 9 0,0 1 36 16,0 5 13-16,-2 3 2 16,-2 3 1-16,-2 0-11 15,1 0-12-15,-2 9-22 16,0 2-8-16,0 3-8 15,3 1 0-15,3-1 10 16,1 1-2-16,0-3-8 16,3-4 1-16,9-3 10 15,3-5-11-15,1 0-5 16,5-1-11-16,-2-11-3 16,2-3-23-16,-6-1-12 15,-2-1 16-15,-5 0 17 16,-5 4 14-16,-3 4 7 0,0 2 7 15,0 4 36-15,0 3 8 16,0 0-23-16,0 0-15 16,0 5-12-16,0 9 10 15,0 1 14-15,6 4-9 16,1 0-8-16,-1-2-1 16,0-1-6-16,-1-3 10 15,1-3-11-15,-1-3 2 16,-3-3-1-16,-2-3 9 15,0-1-3-15,0 0 9 16,0-12-13-16,0-8-2 16,0-6-1-16,0-3 0 15,0-2 0-15,0 5 1 16,3 3-1-16,5 5 0 16,1 8 1-16,2 6 10 0,3 4 6 15,4 0 2-15,3 14 9 16,3 8 8-16,6 4-4 15,2 4-1-15,3 1-18 16,-2 2-13-16,8 12-10 16,-11-9-170-16,-12-5-445 0</inkml:trace>
  <inkml:trace contextRef="#ctx0" brushRef="#br0" timeOffset="14213.82">16749 12869 1209 0,'0'0'277'15,"0"0"-112"-15,0 0-109 16,0 0-34-16,9 137 105 16,-8-30-8-16,-1 9-41 15,0-19-35-15,0-27-22 0,0-27-15 16,0-5-6-1,0 2-53-15,10-1-190 16,3-7-290-16,3-19-588 0</inkml:trace>
  <inkml:trace contextRef="#ctx0" brushRef="#br0" timeOffset="14460.6301">17155 12928 1023 0,'0'0'130'0,"0"0"-107"15,0 0 6-15,0 0 173 16,-63 115-35-16,18-62-55 16,-3 3-49-16,-4-1-11 15,8-8-8-15,13-8 13 0,12-13 11 16,15-7-20-16,4-10-4 16,21-6-22-16,28-3 9 15,31-7 0-15,28-19-18 16,12-4-13-16,-3-3-40 15,-15 0-175-15,-36 8-274 16,-17 5-187-16</inkml:trace>
  <inkml:trace contextRef="#ctx0" brushRef="#br0" timeOffset="14613.0937">17606 13109 869 0,'0'0'149'0,"0"0"-44"15,0 0-31-15,0 0-9 16,104 0-41-16,-52 0-24 16,-14 1-177-16,-9 4-312 0</inkml:trace>
  <inkml:trace contextRef="#ctx0" brushRef="#br0" timeOffset="14739.3533">17647 13254 780 0,'0'0'188'0,"0"0"-60"16,0 0-18-16,85-15-39 16,17-14-71-16,-7 4-72 15,-4-3-265-15</inkml:trace>
  <inkml:trace contextRef="#ctx0" brushRef="#br0" timeOffset="15014.9944">18436 12847 842 0,'0'0'206'0,"0"0"22"16,0 0-12-16,-95 36-22 16,78-19-61-16,15 1-29 15,2 3-4-15,30-1 11 16,27 7-21-16,27 3-12 16,22 4 4-16,-4-2-27 15,-20-5-20-15,-24-6-12 16,-26-3-7-16,-1 5-15 15,-5 2 5-15,-8 0-5 16,-18 1-1-16,-10-2 0 0,-28-1-9 16,-15-5-41-1,-13-6-27-15,-30-12-85 0,14-7-162 16,12-13-563-16</inkml:trace>
  <inkml:trace contextRef="#ctx0" brushRef="#br0" timeOffset="15167.9263">18726 12735 1538 0,'0'0'196'0,"124"-28"-74"16,-11 8 44-16,22 1-35 0,0 5-65 16,-31 3-66-16,-40 7-170 15,-40-1-946-15</inkml:trace>
  <inkml:trace contextRef="#ctx0" brushRef="#br0" timeOffset="20916.8388">8883 14457 192 0,'0'0'542'0,"0"0"-379"15,0 0 1-15,0 0-39 16,0 0-41-16,14 36 79 16,-6-10-2-16,7 6-33 15,0 6-31-15,0 2-6 16,1 3-18-16,1 3-33 15,0 0 50-15,-2-1-54 16,2 0-16-16,-5-2-14 16,-2-4-5-16,-4-6 1 15,-1-5-1-15,-4-8-1 16,-1-9-30-16,0-5-62 16,0-6-50-16,0-22-7 15,0-11-408-15,-4-4-570 0</inkml:trace>
  <inkml:trace contextRef="#ctx0" brushRef="#br0" timeOffset="22158.3372">8960 14396 215 0,'0'0'633'0,"0"0"-496"15,0 0-77-15,0 0 41 0,0 0 10 16,0 0-32-16,96-32-30 16,-58 20 13-16,8-3-2 15,4-2-19-15,11-2-12 16,4-3-3-16,18-5-12 15,-6 4-2-15,1-5-10 16,-1 3 0-16,-16 3 4 16,5 0-5-16,-8-1 0 15,-5 4 0-15,-4-1 0 16,-5 0-1-16,0 0 2 16,-2 2-1-16,0-2 0 15,2 3 6-15,1-3-7 16,0-1 1-16,1 1 1 0,-4 2-2 15,-5 2 0 1,-2-1 1-16,-5 4-2 0,-7 0 1 16,-1 3 0-16,-4 2 1 15,-4-1-1-15,-2 4-1 16,-4 0 1-16,-2 3 0 16,-2 0 0-16,1-1 1 15,-3 3-1-15,1-2 0 16,-1 2 0-16,-2 0 1 15,0 0-1-15,0 0 7 16,0 0-5-16,0 0 7 16,0 0-8-16,0 0 9 15,2 7-10-15,1 7 31 0,1 6 5 16,1 6 2 0,3 7 3-16,3 3 25 0,0 4-6 15,1 1-13-15,3 1-3 16,0-3-4-16,0-1-12 15,-3 0-11-15,-1-3-3 16,0-3-7-16,-5-2-7 16,0-6 2-16,-4-5-2 15,-2-4 1-15,0-7 5 16,0-1-6-16,-11-2-15 16,-11-1 6-16,-10-1 1 15,-8 0-3-15,-9-1 9 16,-4 3-8-16,-5 0 1 15,-3 2-6-15,-2 1-1 16,0 3 0-16,0-1 6 0,3 2 8 16,6 0 1-16,1 0-8 15,1 1 8-15,2-1 0 16,0 1 1-16,-2 2 0 16,-2 0-1-16,6 0 0 15,-1 1-7-15,2-1 8 16,1-1 0-16,6 2 0 15,-1-2-1-15,5 1 1 16,0-4 1-16,1 4-1 16,1-3 1-16,-2 2 0 15,-2-1 1-15,-3 3 0 16,-2 0-2-16,-5 0 1 0,2 1-1 16,1 0 1-1,6-3-1-15,5-2 0 0,6 2 0 16,1-3 0-16,6 0 0 15,1-1 0-15,4 1 0 16,0-1-1-16,2 1 1 16,1-2 0-16,0-1 11 15,1 3 3-15,-2-3 3 16,3 0 2-16,1-1 0 16,2-3-6-16,0-1 5 15,5-1-2-15,1-1 9 16,1-1-1-16,1 0-5 15,0 0 3-15,0 0-7 16,0 0-5-16,0 0-2 16,0 0-7-16,0 0 9 0,0 0-9 15,0 0-1-15,0 0-34 16,0 0-62-16,3 0-71 16,12 0-196-16,1-11-465 0</inkml:trace>
  <inkml:trace contextRef="#ctx0" brushRef="#br0" timeOffset="33203.3445">6920 16426 523 0,'0'0'227'0,"0"0"-153"15,0 0-53-15,0 0 23 16,0 0 32-16,0 0-34 16,7-15-25-16,-1 10-11 15,0 1-6-15,2 2-10 16,3 1-39-16,8-1-62 15,0 2-123-15,0-2-346 0</inkml:trace>
  <inkml:trace contextRef="#ctx0" brushRef="#br0" timeOffset="33384.1849">7458 16222 844 0,'0'0'200'0,"0"0"-200"0,0 0-103 16,0 0 74-16,0 0 19 16,0 0 10-16,0 0 0 15,101-38-64-15,-75 33-128 16,-4-3-218-16</inkml:trace>
  <inkml:trace contextRef="#ctx0" brushRef="#br0" timeOffset="33567.2219">8387 15831 899 0,'0'0'0'16,"0"0"-159"-16,0 0 100 15,0 0 44-15,111-31 14 16,-70 21-78-16,-6 0-192 0</inkml:trace>
  <inkml:trace contextRef="#ctx0" brushRef="#br0" timeOffset="33761.4748">9214 15491 947 0,'0'0'0'0,"0"0"-114"0,0 0 83 16,0 0 23-16,0 0 7 15,100-47-15-15,-70 36-109 16,-4 2-135-16</inkml:trace>
  <inkml:trace contextRef="#ctx0" brushRef="#br0" timeOffset="33931.9303">9783 15187 700 0,'0'0'57'0,"0"0"-57"16,0 0-16-16,0 0 9 15,0 0-19-15,104-58-84 16,-79 47-158-16</inkml:trace>
  <inkml:trace contextRef="#ctx0" brushRef="#br0" timeOffset="34090.6183">10370 14867 675 0,'0'0'13'0,"0"0"-13"15,0 0-21-15,108-67-31 16,-61 43-127-16</inkml:trace>
  <inkml:trace contextRef="#ctx0" brushRef="#br0" timeOffset="34264.6726">11322 14441 727 0,'0'0'39'15,"0"0"-39"-15,0 0-29 16,120-75-104-16,-77 50-196 0</inkml:trace>
  <inkml:trace contextRef="#ctx0" brushRef="#br0" timeOffset="34442.0567">12777 13672 605 0,'0'0'0'0,"93"-71"-71"16,-33 31-46-1,5-4-14-15</inkml:trace>
  <inkml:trace contextRef="#ctx0" brushRef="#br0" timeOffset="34646.7498">14125 13000 880 0,'0'0'125'16,"0"0"-98"-16,0 0-5 16,0 0 23-16,88-72-27 15,-55 52-18-15,7 0-2 0,26-21-88 16,-7 7-68-16,-4 0-184 16</inkml:trace>
  <inkml:trace contextRef="#ctx0" brushRef="#br0" timeOffset="34805.3926">15039 12433 510 0,'0'0'130'16,"0"0"-94"-16,0 0-7 16,0 0 6-16,0 0-25 15,130-101-10-15,-82 71-113 16,-1-1-288-16</inkml:trace>
  <inkml:trace contextRef="#ctx0" brushRef="#br0" timeOffset="34962.8116">16067 11880 538 0,'0'0'64'15,"0"0"-64"-15,0 0-28 16,105-76-378-16</inkml:trace>
  <inkml:trace contextRef="#ctx0" brushRef="#br0" timeOffset="35117.3216">16684 11529 773 0,'0'0'162'16,"0"0"-117"-16,0 0 10 16,0 0-55-16,-89-15-22 15,45 10-753-15</inkml:trace>
  <inkml:trace contextRef="#ctx0" brushRef="#br0" timeOffset="56717.2008">17045 13782 1091 0,'0'0'153'0,"0"0"-96"15,0 0-15-15,0 0 48 16,0 0-55-16,0 0 2 16,89-52-5-16,-42 40-8 0,8 0-10 15,4 2-7 1,2 1-7-16,-2 4 0 0,-7-1-55 15,3 5-95-15,-16 1-96 16,-13 0-147-16</inkml:trace>
  <inkml:trace contextRef="#ctx0" brushRef="#br0" timeOffset="56946.3275">17006 13922 1008 0,'0'0'95'16,"0"0"-95"-16,0 0 100 15,164 4 68-15,-42-4-37 0,17-4-47 16,-3-4-27-16,-15 3-29 16,-35 1-18-16,-20-1 0 15,-19 5-10-15,-6 0-15 16,11 0-152-16,-10 0-146 15,-10 4-525-15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20T07:00:02.7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12737 8447 929 0,'0'0'141'0,"0"0"-105"0,0 0-20 16,0 0-15-16,0 0 46 16,0 0 64-16,100-32 1 15,-48 23-21-15,18-2-4 16,21-2-20-16,18-3-7 15,-7 2-10-15,-21 1 2 16,-20 3-14-16,-13 2-10 16,8-3-2-16,5 0-12 15,5-3-7-15,-10 3-6 16,-8-1-1-16,-14 2-5 0,-9 4-57 16,-11 3-55-1,-8-2-75-15,-8 2-56 0,-14-1-58 16,-9 1-358-16</inkml:trace>
  <inkml:trace contextRef="#ctx0" brushRef="#br0" timeOffset="231.5172">13071 8477 715 0,'0'0'257'15,"0"0"-183"-15,0 0-52 16,0 0 95-16,99-7 50 16,-41-4-5-16,19-7-56 0,19-3-56 15,-8 1-21-15,-11 5-17 16,-10 6-12-16,-6 5-61 16,-11 1-244-16,-10-1-669 0</inkml:trace>
  <inkml:trace contextRef="#ctx0" brushRef="#br0" timeOffset="1914.6354">5286 9333 340 0,'0'0'68'0,"0"0"-22"0,0 0-23 16,0 0 18-16,0 0 60 15,0 0 26-15,72 0 8 16,-12 0-9-16,32 11-13 16,47 3-2-16,22 3-19 15,12-2 8-15,9 1-9 16,-6-6-14-16,16-3-1 16,17-5-12-16,12-2 3 15,6-3-11-15,7-11-8 0,-5 0-13 16,-8 2 2-16,-15 3-6 15,-16 6-5-15,-27 3-10 16,-19 0 8-16,-25 0-2 16,-32 3 12-16,-28 1-14 15,-23 0-10-15,-14-3-9 16,-3 2 5-16,-3-2-5 16,-4 1 0-16,-6-2 0 15,-5 0 1-15,-1 0 4 16,0 0-5-16,0 0-1 15,0 0 0-15,0 0-56 16,6 2-73-16,0 2-187 16,0-4-409-16</inkml:trace>
  <inkml:trace contextRef="#ctx0" brushRef="#br0" timeOffset="13216.4271">14855 7277 1196 0,'0'0'124'0,"0"0"-122"16,0 0-2-16,0 0 79 15,114 0 42-15,-21-10 1 0,32-8-21 16,16-2-38-16,-1-2-20 15,-18 0-2-15,-34 5-16 16,-21 5-13-16,-16 0-5 16,-15 4-7-16,1-1-7 15,-4 2-40-15,-6-1-67 16,-27 6-112-16,0 2-86 16,-20 0-64-16</inkml:trace>
  <inkml:trace contextRef="#ctx0" brushRef="#br0" timeOffset="13432.2922">15028 7371 925 0,'0'0'78'0,"0"0"51"16,98 0 142-16,-2-10-66 16,34-9-35-16,14-5-42 15,-4-3-29-15,-17 3-14 16,-23 5-30-16,-18 3-17 15,-18 5-22-15,-16 5-8 16,-4 1-8-16,2 2-31 16,21 3-128-16,-9 3-196 15,-18 5-447-15</inkml:trace>
  <inkml:trace contextRef="#ctx0" brushRef="#br0" timeOffset="21579.2999">3576 12005 13 0,'0'0'62'15,"0"0"-26"-15,0 0-1 16,0 0 33-16,0 0-16 16,8-25 11-16,-8 20-18 15,1-1 4-15,-1 1-17 16,0 1 2-16,0 1 8 16,0 2 6-16,0 0-12 15,0-1 6-15,0 2 18 16,0 0-1-16,0 0-17 0,0 0-16 15,0 0-16-15,0 0-1 16,0 0 14-16,0 0 6 16,0 0 0-16,-1 0-2 15,1 0-9-15,-2 0-7 16,0 0-3-16,1 9 3 16,-1 2 2-16,2 5 3 15,0 0 1-15,0 4 8 16,0 1-8-16,0 1 1 15,3 0-5-15,1 0 3 16,-3 0 0-16,-1 1 27 16,2-4-17-16,-2-1 0 15,0 1-3-15,0-4-5 16,0 3-8-16,0-2-3 0,2 0 6 16,-1-1-3-1,1 2-4-15,0-2 4 0,-2-1 0 16,4 0-4-16,-4-3 1 15,3 0-1-15,-3-1-4 16,0 0 5-16,0-2-7 16,3 1 1-16,-3 1 0 15,0 1 0-15,0-1 0 16,0 2 5-16,0-2-6 16,0 2 1-16,0 0 1 15,0 0-2-15,0 1 1 16,0-2-1-16,3 0 1 0,-1 0-1 15,-1-4 0 1,3 1 1-16,-1-3-1 0,0 1 1 16,0-3-1-16,3 2-1 15,-1-2 1-15,4 0 0 16,3 0 1-16,0-2 0 16,2 1 13-16,3-2 18 15,0 0-6-15,2 0-5 16,5 0-10-16,-2 0 4 15,5 0-3-15,-2 0-1 16,5 0 2-16,-2 0-7 16,2 0 1-16,0 0-6 15,0 0 0-15,-1 0-1 0,-2 3 1 16,2-1 0 0,2 3 0-16,-1 0 0 0,-3-1 0 15,4 4-1-15,-1-3 0 16,3 2-1-16,0-2 1 15,4 3 1-15,0-2-1 16,2-1 1-16,0-1-1 16,1 2 2-16,-4-1-1 15,4 0 0-15,-1-2 8 16,0-2-3-16,-2-1 1 16,3 0 3-16,-1 0 0 15,-2 0-4-15,-1-6 6 16,0 0-11-16,3-3 17 15,1-1-17-15,2 0 14 16,1 1-9-16,-4 1-5 0,-3 1 2 16,-2 1-2-16,-3 2 8 15,-6 3-8-15,-2 0 0 16,-2 1-1-16,-4 0 0 16,3 0 0-16,-3 0 0 15,0 0 0-15,-1 0 0 16,6 0 0-16,-4 0 1 15,7 0 0-15,-4 0 1 16,1 0-2-16,-1 0 1 16,-4 0 0-16,-3 0-1 15,-3 0 0-15,-2 0 1 16,-2 0-2-16,-3 0 2 16,0 0-1-16,-3 0 0 0,1 0 1 15,-1 0 0 1,1-2 8-16,1 1 10 0,0-3 0 15,0-4-9-15,-2 0-3 16,2-2-5-16,0-4 5 16,0-2-7-16,-2-3 1 15,2-4 0-15,-1-3-1 16,1-2 0-16,3 0 0 16,-3 0 0-16,0 1 0 15,3 1 0-15,-5 1 0 16,2 0-1-16,-3 1-6 15,2 0 6-15,-2 0 1 0,0-2-1 16,0 1 0-16,0-2 0 16,0 1 1-16,0-1-2 15,0 0 2-15,0 3-1 16,0 0 1-16,0 3-1 16,0 1 1-16,0 1-6 15,0 0 5-15,0 0 0 16,0 4 0-16,0 1 1 15,0 1 0-15,0 6 0 16,-2-3-1-16,1 4-1 16,-1 2 0-16,-2 2 1 15,1-2 0-15,0 0 0 16,0 2 0-16,-3-3 1 0,0 0 1 16,0 1-1-1,-1-2 0-15,-2 2 0 0,1-3 1 16,-2 4-1-16,1-1 1 15,-2-1-1-15,-2 0 0 16,-2 3 0-16,-1-2 1 16,-2 1-1-16,-5 0 0 15,-2-1 0-15,-2 3 0 16,-4-2 1-16,0 1-1 16,-7 1 1-16,-1-1-1 15,-7 2-1-15,-2 0 0 16,-4 0 1-16,-3 0-1 15,-3 0 0-15,3 0 1 16,-2 0 0-16,-1 2 0 16,-2 2 0-16,2 0 1 0,0-1 0 15,3 0-1-15,7 1 1 16,2-1-1-16,-1-1 0 16,4 3 0-16,-1 0-1 15,0-1 1-15,1-1 1 16,-2 1-1-16,3-1 0 15,-1 0 0-15,3 1 1 16,1-1-1-16,2 1 0 16,1 1-1-16,2 1 0 15,-1-1 1-15,1 1 1 16,0 1-1-16,1-1-1 16,0 1 1-16,3-1 0 15,3-3 0-15,1 4 0 0,0 0 0 16,1-1-1-16,1 2 1 15,-4-1 0-15,4 2 1 16,-6-3-1-16,2 1 1 16,1-3-1-16,6 1 1 15,6-3 1-15,3-2-2 16,8 0 1-16,1 0 0 16,1 0 0-16,2 0 8 15,0 0 5-15,0 0 5 16,0 0-1-16,0 0-1 15,0 0-5-15,0 0-2 16,0 0-9-16,0 0-1 16,0 0-1-16,0 0-11 0,0 0-58 15,0 0-137-15,7 3-281 16,4-3-121-16</inkml:trace>
  <inkml:trace contextRef="#ctx0" brushRef="#br0" timeOffset="23484.3938">2966 11829 221 0,'0'0'99'0,"0"0"-58"16,0 0 44-16,0 0-10 15,0 0-10-15,0 0-16 16,0 0 9-16,-88-65-6 16,71 61 8-16,2 4-11 15,-3 0-4-15,-4 0 17 16,-3 4-37-16,-5 10 4 15,-3 5-6-15,0 5-22 16,-3 1 5-16,2 4 1 16,-3-1-7-16,9 2 0 15,2 1 1-15,2 2 12 16,4 2 3-16,7 1-3 16,2 5-3-16,3 1-4 15,2-2 1-15,6 2-1 0,0-3-4 16,0-1 5-16,3-2-6 15,9-2 0-15,4 0 5 16,5-2 1-16,0-1-1 16,3-3 9-16,4-4 32 15,4-3 23-15,-1-7-32 16,5-5-27-16,0-6 9 16,2-3-1-16,1 0 2 15,-3-12 15-15,0-7 7 16,1 0-25-16,-6-2 30 15,-3 0-19-15,-3-1-7 16,-5 1 5-16,-2-3-6 0,-6 0 1 16,-2-1 20-1,-2-4-13-15,-5 0-3 0,-3-3-1 16,0-5-24-16,0 0 25 16,-9-4-19-16,-3 0-1 15,-3 2-5-15,-3 0 10 16,1 5-11-16,0 4 1 15,1 5 6-15,2 5 5 16,-5 1-12-16,4 6 2 16,-3-1-1-16,1 5 0 15,-3 4-1-15,-5 2 0 16,2 3-9-16,-8 0-39 16,-5 11-15-16,-30 19-129 15,8-3-165-15,0 0-774 0</inkml:trace>
  <inkml:trace contextRef="#ctx0" brushRef="#br0" timeOffset="25332.0412">4287 13339 468 0,'0'0'220'0,"0"0"-165"16,0 0-55-16,0 0 9 15,0 0-6-15,0 0 69 16,54 16 32-16,-14-11-12 15,8-2-6-15,23-3-8 0,22 0 0 16,19 0-3-16,13 1-14 16,0 4-10-16,-4-2 0 15,1 0-10-15,10-1 2 16,10-2 0-16,12 0 12 16,8-5-10-16,6-5-5 15,7-3-7-15,5 0-2 16,1-1 5-16,1 1-2 15,3 1-2-15,-2 0 1 16,3 1-11-16,-2-2 7 16,-1 3 21-16,-4-4-5 15,-2 0-9-15,0-1-16 16,-7 0 19-16,-9-2-2 16,-10 0-6-16,-14 0 0 15,-20-2-3-15,-21 4-9 0,-26 2-1 16,-25 2 1-1,-13 3-3-15,0-1-7 0,-2-3 0 16,-4 0 9-16,-7 3-6 16,-7 1-5-16,-4 4-6 15,-6-1-1-15,-2-3-14 16,-15-1-131-16,-13-4-696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20T07:01:54.5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3474 4166 684 0,'0'0'123'0,"0"0"-32"16,-94-23-6-16,53 14-8 16,-3 1-15-16,1 0 59 15,-2 7-50-15,1-2-27 16,-3 3-11-16,1 0 8 16,-3 9 7-16,-3 6-8 0,-1 7 3 15,-2 5-19 1,0 7-2-16,-2 8-7 0,4 4 8 15,5 4-1-15,5 2 1 16,8 1-1-16,12 0-3 16,6 0 4-16,14 0 8 15,3-1 1-15,12 0 15 16,24-1 22-16,22 4-19 16,33-4-35-16,28-5-13 15,17-14 16-15,-5-16-4 16,-10-13-13-16,-16-3 5 15,-19-7 3-15,-17-6-2 16,-19-1 8-16,-4-3 10 16,4-9 13-16,5-3-4 15,5-8 3-15,-10-5-13 0,-7-5 11 16,-8-3 2 0,-2-17-6-16,-9-15-10 0,-11-15-6 15,-10 8-14-15,-3 17 7 16,-8 22-8-16,-3 13 0 15,-9-1-1-15,-4-2 1 16,-6-2 0-16,-5 7-1 16,-5 5 1-16,-1 5 0 15,-8 3-7-15,-5 8-12 16,-7 8-18-16,-15 6-20 16,6 6-22-16,-5 19-69 15,-19 30-27-15,30-7-201 0,3-3-526 16</inkml:trace>
  <inkml:trace contextRef="#ctx0" brushRef="#br0" timeOffset="4208.016">4735 3785 841 0,'0'0'160'0,"0"0"-76"16,0 0 72-16,0 0-25 15,0 0-51-15,0 0-38 16,-91 73-7-16,77-22 7 15,5 7 42-15,6 3-6 16,3-2-33-16,15-6-6 16,12-8-8-16,9-6-13 15,1-8-17-15,2-14 9 0,-3-9-10 16,-7-8 1-16,-3-13 9 16,-7-16 0-16,-4-12-9 15,-10-5 0-15,-5-6 0 16,-5-2 1-16,-17-2 4 15,-8 2 13-15,-1 8-16 16,-2 15-3-16,0 14-1 16,3 17-18-16,1 7-49 15,3 42-46-15,12-3-154 16,6-5-430-16</inkml:trace>
  <inkml:trace contextRef="#ctx0" brushRef="#br0" timeOffset="5115.0777">4960 3793 497 0,'0'0'95'0,"0"0"29"16,0 0 63-16,0 0-27 15,0 0-24-15,0 0-29 16,0 0-36-16,-6-13-35 15,6 24-36-15,16 25-10 16,19 29 10-16,3 6 11 16,1 0 20-16,-2-6-12 15,-7-18 1-15,5 2-8 16,-1-1-1-16,-3-11-11 16,-7-14 1-16,-8-13 0 15,-8-10 8-15,-5-10 86 16,-3-21-17-16,0-14-50 15,-3-11-16-15,-15-23-4 16,-5-24-2-16,1 3 4 0,3 13-10 16,8 19 2-16,8 30-2 15,2 6-2-15,1 11-37 16,0 19-108-16,12 2-116 16,22 39 47-16,-4-1-83 15,-3 1-408-15</inkml:trace>
  <inkml:trace contextRef="#ctx0" brushRef="#br0" timeOffset="5792.7581">5471 3941 546 0,'0'0'174'0,"0"0"-105"0,0 0 23 15,0 0-60-15,0 0-31 16,0 0 0-16,0 0-1 16,45-27 0-16,-29 15 0 15,-6-1-8-15,0-3 7 16,-7-1 1-16,0 0 1 16,-3 0 5-16,0 0 17 15,-10 3 20-15,-4 4 21 16,-2 5 5-16,-1 5-25 15,-2 0-18-15,1 15 8 0,3 10 5 16,0 8 8-16,6 7-8 16,5 2-4-16,4 0 4 15,0-3-20-15,13-6-9 16,11-8-9-16,6-8 1 16,6-9 4-16,7-8 2 15,2-8 7-15,7-22-1 16,-3-13-14-16,-4-9 0 15,-11-8-41-15,-10-3-17 16,-13 3 3-16,-11 5 26 16,0 12 23-16,-8 12 6 15,-6 10 1-15,1 10 10 16,3 5 8-16,1 6 25 16,3 0-25-16,6 0-19 15,0 0-24-15,0 12-10 0,15 6 21 16,-2 6 11-16,5 6 1 15,1 1 1-15,-1 6 0 16,-3 1 27-16,2 2 7 16,-1 0-1-16,-1-1-8 15,6-4-11-15,-2-2 4 16,4-8-5-16,-1-5 0 16,0-7-2-16,-2-8-2 15,-1-5 1-15,2 0 0 16,-1-14 3-16,0-7-13 15,-2-4-67-15,2-14-68 16,-4 6-91-16,-7 5-137 0</inkml:trace>
  <inkml:trace contextRef="#ctx0" brushRef="#br0" timeOffset="6465.7463">5894 3285 867 0,'0'0'152'0,"0"0"-48"15,0 0-82-15,0 0-12 16,38 131 81-16,1-30 28 15,7 16-25-15,1 3-21 16,0-8 3-16,-8-17-27 0,-6-18-25 16,-5-17-17-16,-7-21-6 15,-3-10 0-15,1-3 7 16,2-6-8-16,-4-8 0 16,-3-12-7-16,-6-8 6 15,-6-23-13-15,-2-16-37 16,-8-10-12-16,-16-8-14 15,-7-1 29-15,-5 11 26 16,-1 12 21-16,-4 15-2 16,6 11-3-16,3 10 6 15,9 4 1-15,9 2 9 16,11-2-8-16,3-2-2 16,7-2-13-16,19-3 13 15,8-4-1-15,8 2 1 16,4 5 0-16,1 6 0 0,2 1 7 15,-3 17 12-15,2 9 20 16,-5 7 2-16,-3 2-18 16,-9-1-14-16,-5 0-3 15,-13-7-6-15,-13-14-131 16,-15-7-202-16,-12-6-593 0</inkml:trace>
  <inkml:trace contextRef="#ctx0" brushRef="#br0" timeOffset="6593.7749">6255 3370 793 0,'0'0'115'0,"0"0"-92"15,0 0-17-15,0 0-6 16,0 0-1-16,116-12-21 16,-72 16-186-16</inkml:trace>
  <inkml:trace contextRef="#ctx0" brushRef="#br0" timeOffset="6825.8059">6546 3198 1144 0,'0'0'227'16,"0"0"23"-16,0 0-142 16,0 0-68-16,0 0-10 15,0 0 52-15,14 103-11 0,6-54-35 16,5 6-11-1,2 2-9-15,0 1-15 0,1-3 5 16,-4-4-6-16,-3-7-75 16,-3-10-86-16,-5-22-134 15,-1-12-93-15,-8-3-153 0</inkml:trace>
  <inkml:trace contextRef="#ctx0" brushRef="#br0" timeOffset="7013.6566">6727 3151 538 0,'0'0'505'0,"0"0"-355"16,0 0 85-16,0 0-56 16,0 0-64-16,0 0-90 15,0 0-25-15,5-35 0 16,22 68 1-16,1 11 9 0,2 5-9 16,0 5 1-16,-5 2 4 15,-4 0-6-15,-11 7-72 16,-6-14-222-16,-4-16-231 0</inkml:trace>
  <inkml:trace contextRef="#ctx0" brushRef="#br0" timeOffset="7208.6626">6696 3355 1061 0,'0'0'145'0,"0"0"-53"16,0 0-28-16,0 0 7 15,0 0-27-15,100-3-14 0,-63 23-6 16,0 6-1 0,-2 3-17-16,-7 3-5 0,-6 0-1 15,-13 0-90-15,-6-7-170 16,-3-11-303-16</inkml:trace>
  <inkml:trace contextRef="#ctx0" brushRef="#br0" timeOffset="8033.7508">7018 3152 1075 0,'0'0'234'0,"0"0"-60"15,0 0-123-15,0 0-51 16,0 0 20-16,0 0 17 16,63 86-1-16,-44-52-17 15,-2 0-4-15,-6-2-8 16,-2-8-6-16,-4-5-1 15,-2-8 0-15,-2-8-30 0,1-3 30 16,2-15 1 0,1-15-1-16,1-4 2 15,0-5-1-15,1 4 9 0,1 6 18 16,-1 8 2-16,1 8-6 16,-1 7-8-16,4 6-16 15,1 0-2-15,5 7 1 16,4 11 1-16,4 0 0 15,2 3 0-15,-4-4 0 16,4-5-45-16,1-6-62 16,-3-6-52-16,-1-6-25 15,-6-14-29-15,-3-9 5 16,-7-3 91-16,-7-2 73 16,-1 0 44-16,0 4 17 0,-9 7 77 15,0 9 26 1,-3 6 28-16,-1 8-35 0,-3 0-66 15,2 8-36-15,1 6-11 16,2 6 0-16,5-3-8 16,3 0 1-16,3-3-17 15,0-5-72-15,1-6 51 16,10-3 45-16,4 0 29 16,0-10 26-16,1-3 16 15,-2-1 38-15,-4 3 17 16,-4 6 6-16,-2 4-26 15,1 1-62-15,1 1-35 16,3 15 1-16,6 7 28 16,0 6 21-16,6 7 3 15,-4 1-10-15,-1 5-1 0,-5-3-6 16,-3-2-11-16,-7 0-13 16,-1-7-8-16,-9-5 2 15,-10-3-4-15,-8-6 4 16,-6-8-15-16,-7-5-35 15,-24-13-118-15,12-12-231 16,3-6-1100-16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20T07:00:45.4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20914 13126 170 0,'0'0'285'0,"0"0"-179"16,0 0-48-16,0 0 58 15,0 0 31-15,0 0-34 16,-2-68-22-16,-8 51-10 16,-1 0 11-16,-6-1 11 15,-6-1-1-15,-5 0-27 16,-6 1-9-16,-8-2-5 16,-7 1-16-16,-8 2-4 15,-6 3-16-15,-1 3 4 16,-5 3-4-16,-1 4 0 15,-4 2-5-15,-13 2-2 16,-10 0-3-16,-13 12 1 0,-4 7 6 16,10 3 7-16,10 4 8 15,13 1 6-15,10-2 3 16,13-2-2-16,11-1-4 16,5 2-3-16,-5 8-3 15,-2 9-9-15,1 10-1 16,8 19 2-16,10 14 0 15,17 16-1-15,13-1-7 16,6-8-1-16,30-10-8 16,3-17 3-16,2-12 0 15,-1-9 1-15,5-9 13 16,22 10-1-16,24 2-3 16,27 3 6-16,3-12-4 15,-8-19-6-15,-13-13-7 0,-24-5 3 16,-13 0-5-16,-14 0-3 15,0-9 0-15,5-2-4 16,9-6 7-16,6 0-2 16,-3-4 13-16,-5 1-6 15,1-3-2-15,-4-2 0 16,0-6-4-16,0-6-7 16,2-4 6-16,0-5-5 15,3-4-2-15,-1-1 2 16,-1 4-1-16,-6 0 5 15,-1 5-5-15,-8 3 0 16,-6 3 9-16,-8 0-8 16,-7 2 5-16,-7 1 3 15,-8-1-9-15,-5-1 0 0,-5-1 0 16,0-1 5-16,-2 1-6 16,-11-2 1-16,-8-1-1 15,-6 0 1-15,-6-2-1 16,-6 0-1-16,-7 2-1 15,-3-1 1-15,-5 5-5 16,-1 3-2-16,-4 5 6 16,-1 6-4-16,-4 7 0 15,-1 7-10-15,0 7-8 16,1 0-16-16,5 19-20 16,11 5-49-16,18 24-60 15,16-6-145-15,14-3-449 0</inkml:trace>
  <inkml:trace contextRef="#ctx0" brushRef="#br0" timeOffset="9399.8994">13984 8453 199 0,'0'0'168'0,"0"0"-70"0,0 0 1 16,0 0 12-16,0 0-2 15,0 0-21-15,-30-41-2 16,18 37-9-16,-4 2-16 16,-5 2-12-16,-9 0 13 15,-3 0 9-15,-3 0-1 16,-4 5-4-16,-2 6-9 15,-2-1 4-15,0 5-11 16,0 0-5-16,3 2-3 16,4 1-16-16,0 3 3 15,4 1-13-15,3 5 0 16,2 0-5-16,5 5-3 16,-1 3-6-16,1 5 4 0,-1 2 0 15,4 4 2-15,-1 4 3 16,1 2 0-16,3 4 5 15,-2 0 6-15,4 3-7 16,0 2 4-16,1 4-6 16,3 1 3-16,-1 11-5 15,1-8 11-15,1 3 0 16,2-5 14-16,4-9-14 16,1 5 4-16,3-2-5 15,0-2-5-15,0 0 3 16,6-3-10-16,3 0 1 0,3-3 1 15,0-1 5-15,4-7-7 16,-1 1 3-16,3-3 20 16,-2 0-11-16,0-1-9 15,0 1 2-15,-2-1 14 16,-2 1-7-16,-2 1-12 16,0 1 1-16,-2-3 14 15,2-4-6-15,2-6-9 16,0-4-3-16,7-3-5 15,5-3 6-15,1 0 5 16,5-5 3-16,2-3-14 16,-1-3 5-16,0-5-5 15,-1-1 5-15,0-2 0 16,-3 1-4-16,-1-1-1 16,-3 1 8-16,2 1-2 0,0-2 1 15,-2 3-7-15,2 1 25 16,-1 0-4-16,-3 0-15 15,-4 0-6-15,2-1 0 16,-3 0-1-16,4 2 1 16,-4-2-1-16,2 0 14 15,-2-4-8-15,-1 0 2 16,0-2-7-16,-1 0 8 16,0 0 5-16,0 0-5 15,1-4 1-15,-3-2 2 16,1-3 1-16,3-1-2 15,0-2-2-15,1-3 1 16,3-2 1-16,-1-4-5 0,0-1-5 16,2 0 5-16,-1-1-5 15,-1-2 0-15,-2 0 0 16,4 1-1-16,-2-2 1 16,-3 0 0-16,2-1-1 15,-3-3 1-15,3-2 0 16,-4-1-1-16,3 1 0 15,-2-1 0-15,-1 4 0 16,-2 0 0-16,-2 2 1 16,-1 0-1-16,0-1 0 15,0-2 1-15,-3-1-1 16,4-5 0-16,-1-3 0 0,2-3 0 16,-4-5 0-16,2 1-1 15,0-4 1-15,-4 0-2 16,2-1 1-16,-1-2 0 15,-3-2 0-15,-1 1-1 16,-2-4 1-16,0-10 0 16,0 4 0-16,0-2 0 15,-8-2-8-15,0 7 8 16,-3-6-8-16,-1 2 9 16,-2 3-2-16,-1 4-5 15,2 3 5-15,0 2-4 16,-1 3-1-16,2 1 6 15,0 1-7-15,1 2 1 0,0 2-3 16,0 4-2-16,1 2 10 16,-2 3-4-16,0 2 5 15,2 0 1-15,-2 3-6 16,1 0 5-16,-2 0-6 16,1 1 7-16,-1 0-1 15,0 3 0-15,1 2-1 16,-2 0 2-16,2 2-1 15,-2 3 0-15,-1 1 1 16,-1 0-1-16,1 4 0 16,-4 1 0-16,4 3-5 15,-5 3 4-15,0 2 1 16,-4 4 0-16,1 1-7 0,-5 0 1 16,3 0-1-1,-5 6 7-15,0 4-7 0,2 1 7 16,-1 0-7-16,2 1 2 15,2-1 5-15,1 1 0 16,-1 0-7-16,1-2 7 16,3 0-1-16,5-3 1 15,1 0-5-15,3-1-2 16,6-2-2-16,1 1-14 16,1-1-6-16,1-1-19 15,3 1-32-15,0-1-61 16,0 7-56-16,6-3-103 15,3 0-333-15</inkml:trace>
  <inkml:trace contextRef="#ctx0" brushRef="#br0" timeOffset="20700.9243">15388 11955 85 0,'0'0'238'0,"0"0"-151"0,0 0-22 15,0 0 16-15,0 0-24 16,-90-13-13-16,66 13 0 15,-6 0-3-15,-4 10-5 16,-3 2 14-16,-4 3 4 16,-1 2-9-16,-1 4-18 15,3 4 9-15,1 6 5 16,2 8-15-16,4 9-18 16,3 5 20-16,4 7 21 15,3 6 6-15,7 3-9 16,10 0 14-16,6-3-20 15,7-1 4-15,22-5-9 16,10-6 4-16,11-8 0 16,7-10 2-16,7-10 5 15,2-6 5-15,1-9-8 0,-5-8-7 16,1-3 11-16,-8 0 2 16,-1-12 1-16,-4-5-3 15,-5-4-13-15,-3-4-9 16,-8-6-2-16,-4-3 12 15,-5-3-10-15,-8-4 6 16,-4-1-6-16,-8-2-7 16,-5 0 2-16,0 0-5 15,-5 1-3-15,-11 2-3 16,-5 4 2-16,-2 3 0 16,0 5-5-16,-4 3-5 0,2 7 0 15,-1 2 0-15,1 4 1 16,1 4-2-16,-1 3 0 15,-1 4-8-15,0 0-8 16,-3 2-11-16,-1 0-95 16,-15 0-80-16,7 2-320 15,1 0-174-15</inkml:trace>
  <inkml:trace contextRef="#ctx0" brushRef="#br0" timeOffset="23020.4667">16831 12072 217 0,'0'0'157'16,"0"0"-52"-16,0 0 16 0,0 0-14 16,0 0-7-1,0 0 7-15,-83 1-18 0,66 5-8 16,-1 2-11-16,-1 2-2 15,3 3 1-15,-1 0 1 16,1 7-9-16,0 2 8 16,0 6 1-16,-2 3-9 15,2 3-7-15,-3 4-6 16,1 1 5-16,3-2-9 16,0 5 3-16,3-3 7 15,5 3-12-15,4 0-9 16,3 1 3-16,0 0-10 15,9 2-11-15,6-4-6 16,6-2 3-16,4-7 2 16,2-5 1-16,-1-6 9 0,3-5-10 15,-3-5 1-15,1-7 9 16,2-2 1-16,2-2 7 16,5 0-8-16,-2-11-6 15,4-4 1-15,-3-2-3 16,1-2-4-16,-4 0 0 15,-2-1 1-15,-4 1-2 16,-2 0-2-16,-3-1 4 16,-5 1-3-16,1-2-1 15,-4-2-1-15,0 1-1 16,-2-2-5-16,-1 1-1 16,-1 0 6-16,-3-3-6 0,-1 3 0 15,-1-3-1-15,-1 2 0 16,0-1 1-16,-1-1 0 15,0 1 0-15,-2 0 0 16,0 0 0-16,0 2 0 16,0 0-1-16,0 4 1 15,-5-1-1-15,-4 1 1 16,0 2-1-16,-3 3 0 16,-3 2 1-16,-4 0-1 15,-6 3-1-15,0 1 0 16,-5-1 1-16,-3 3-2 15,-2 1 2-15,-1 0 1 16,0 2 5-16,4 0-5 0,0 2 1 16,5-1-1-1,4 2-1-15,6 0 1 0,4 0 0 16,4 0-1-16,3 0 0 16,1 0-28-16,0 0-47 15,0 2-50-15,-1 10-88 16,0-3-80-16,3-1-431 0</inkml:trace>
  <inkml:trace contextRef="#ctx0" brushRef="#br0" timeOffset="26461.223">18467 12041 54 0,'0'0'386'16,"0"0"-204"-16,0 0-93 15,0 0-8-15,0 0 29 16,0 0 3-16,0 0-11 16,-80-2-13-16,60 2-10 15,-2 2-3-15,-2 5 24 0,-1 4-22 16,-2 2-24-16,1 2-17 16,-4 3-10-16,-2 3 7 15,1 1-5-15,0 2-3 16,1 2-4-16,0 4 3 15,1 0-3-15,5 1 4 16,2 2 1-16,5-1 3 16,4 2-6-16,6 0 5 15,5 2 6-15,2 1-8 16,0 3-1-16,11 1-9 16,7 0 5-16,3 1-5 15,4-1-4-15,3-2-3 16,1-3 3-16,2-6 2 0,0-5 0 15,4-5 3-15,-1-4 2 16,2-4 2-16,1-4 1 16,2-3-9-16,-2-3-2 15,1-2-4-15,-3 0 2 16,-2-2-1-16,-3-8 0 16,0-2 1-16,0-5 8 15,0-2-2-15,0-7-7 16,-3-2 7-16,-1-5-5 15,-4-4-1-15,-1 2-1 16,-3-2-3-16,-3 3-5 16,-4-1-1-16,-1 2 6 15,-4-1-5-15,-3 5 1 16,-2-2-1-16,-1 4 0 0,0 2 0 16,0 0-1-16,0 2 1 15,-3 2 0-15,-3 0-1 16,-1 2 1-16,1 3-1 15,-3-1-1-15,0 0 0 16,-6 3-1-16,-2-1-4 16,-3 1 5-16,-6 2-8 15,0 2 7-15,-3 2-8 16,1 2 9-16,1 3-5 16,2 2 5-16,1 1 0 15,3 0 0-15,2 0 0 16,4 0 1-16,4 0 0 15,2 3 0-15,5-2-17 0,2 0-17 16,2-1-20-16,0 2-32 16,0 1-56-16,0-3-68 15,0 0-329-15,0 0-278 0</inkml:trace>
  <inkml:trace contextRef="#ctx0" brushRef="#br0" timeOffset="31263.8776">19335 12702 33 0,'0'0'529'0,"0"0"-409"0,0 0-11 16,0 0 14-16,0 0-35 16,0 0 11-16,53 10-5 15,-16 7 0-15,14 0 13 16,19 2-17-16,23 3-30 16,27-2-2-16,14-3 4 15,1-3 4-15,-1-5-12 16,-9-2-6-16,2-3-10 15,4-1-5-15,2-2 2 16,-3 1-9-16,0-2-1 0,-2 0-1 16,-6 0-1-1,-5-2-9-15,-6-2-2 0,-7 0 1 16,-3 2-2-16,-7 2 14 16,0 0-3-16,-18 0-10 15,-12 0 5-15,-18 5 11 16,-8-3-14-16,5 3-13 15,-2-3 11-15,5 1 4 16,-8 0 5-16,-5-1-6 16,-5-1-2-16,-4-1-6 15,-6 0 1-15,-4 0-7 16,-3 0 7-16,-3 0-8 16,-1-1-1-16,-4-9-46 0,-2-4-73 15,-1-18-95-15,0 1-343 16,0-1-33-16</inkml:trace>
  <inkml:trace contextRef="#ctx0" brushRef="#br0" timeOffset="31616.3656">22186 12557 570 0,'0'0'551'0,"0"0"-493"15,0 0-31-15,0 0 117 16,0 0 7-16,63 83-28 16,-39-52-38-16,-1-1-18 15,-1 2-20-15,-3-2-17 0,-4-4-8 16,-5-2-8-16,-5-3-4 16,-5-3-10-16,0 1 1 15,0-2-1-15,-19-2 1 16,-7 2 0-16,-9-3 18 15,-5 0 0-15,-3 1 29 16,-3-5-6-16,4 1-14 16,0-2-13-16,4 0 1 15,6-2-8-15,8 1-8 16,5-1 0-16,4 0-19 0,8 1-99 16,2-4-142-1,2-4-615-15</inkml:trace>
  <inkml:trace contextRef="#ctx0" brushRef="#br0" timeOffset="48585.8417">18574 11489 41 0,'0'0'93'0,"0"0"-57"0,0 0-11 16,0 0 14-1,0-25 17-15,0 17 5 0,0 3-28 16,0-1-11-16,0 0-12 15,0 1 0-15,0-1 4 16,0 3-7-16,-2-3-6 16,2 4 0-16,-1-1 8 15,1 0 1-15,-2 0 7 16,2 0 8-16,-1 1 4 16,-1-1 17-16,1 1-3 15,-1 0 8-15,-1-2-2 16,1 1-10-16,-1-1 3 15,1-1-3-15,0 3-2 16,0-3 11-16,-2 3-11 16,3-1-3-16,-1-1 2 0,1 1 3 15,-2 1-3-15,1 1-7 16,-1-2-4-16,-1 0 5 16,-2-2-1-16,0 2-12 15,-2 1-7-15,1-1 8 16,-2 1-8-16,2 0 6 15,-2-1 3-15,-1 1-3 16,1 2-6-16,-2-2 1 16,2 1 8-16,0 1-3 15,-2-2-4-15,2 2 1 0,0 0-6 16,-1 0 15 0,-2 0-8-16,1 0-3 0,-2 0 2 15,1 0 0-15,0 0 6 16,2 0-8-16,-2 3 1 15,0 1-11-15,0-1 7 16,-1 1 6-16,1-1-5 16,0 2-2-16,0-2 5 15,1 1 1-15,2-2-1 16,-2 3-4-16,2-2-2 16,-1 1 1-16,2 0-5 15,0 0 7-15,1-1-2 16,1 1-7-16,-1 1 2 15,-1-1 5-15,3 1 0 16,-1 1-7-16,-3 1 6 16,4 1 0-16,-1 1 2 15,0-1-6-15,-1 1 4 0,2 0-5 16,2 1 0-16,0-1 1 16,0 2 6-16,0-1-6 15,0 3-1-15,1-2 5 16,1 2-4-16,-2 0-1 15,3-1 1-15,0 1-1 16,0 1 8-16,0-1-8 16,0 1 8-16,0-1-8 15,0 0 8-15,4-1 0 16,2-2-3-16,0 1 5 16,4-3 4-16,0 2 0 0,-1 0 4 15,2-2-8 1,0 0 2-16,0 1-5 0,-1-4-7 15,-3 1 5-15,-2-1-5 16,2 0-1-16,0-1 1 16,-2 1-1-16,1-2 3 15,-1 0-2-15,-1 0-1 16,2 1 2-16,3-3 4 16,-2 2 1-16,2 0 6 15,2-1-5-15,-2 0-1 16,0 0-1-16,0-2-5 15,-1 1 0-15,2-1 8 16,-1 0-7-16,1 0-1 16,-1 0 1-16,0 0-1 0,1 0 1 15,-1 0-1-15,2 0 0 16,-1 0 1-16,1 0-1 16,-2-1-1-16,1-2 1 15,-3 2-1-15,1-1 1 16,-1-1-1-16,1 0 1 15,-1 1-1-15,-1-1 1 16,-1 1 0-16,0-2 0 16,1 1 1-16,-1-1 0 15,1 0-1-15,-1 1 0 16,1-1 0-16,-2 2 0 16,2-3 0-16,0-1 0 15,-2 1 5-15,2-1-6 0,0-1 1 16,2-2-1-16,-2 2 1 15,0 0-1-15,-3 1 6 16,1-1-3-16,-2 2-2 16,1-2 5-16,-2 0-4 15,3 0-1-15,-2-1 1 16,0 1-1-16,0 0 0 16,1-1 1-16,0 3-1 15,1 1 6-15,-3-2-5 16,2 0 5-16,-1 0 4 15,-1-1 0-15,1 0-4 16,-1-1-1-16,1 1 4 16,-2-2-2-16,0 1-7 15,0 2 7-15,0-2-7 16,0 2 9-16,0 0-2 0,0-1-8 16,0 0 6-16,0 1-4 15,0-1 5-15,0 0-6 16,0 0 1-16,-2 1-1 15,1-1 0-15,-2 1 0 16,0 0 0-16,1 1-1 16,-1 1 0-16,0-1 0 15,0 1 0-15,1-1 0 16,-1 2 2-16,-2-4-1 16,2 3 0-16,0-2 0 15,-2 2-1-15,2 0 1 16,-1 0 0-16,1-1-1 15,-2 0 0-15,1 2 0 0,-1-1-8 16,2 1 8 0,-1 1 0-16,-1-2-4 0,-2 1 3 15,4 0 1-15,-5 0-2 16,4 0 2-16,0 2 0 16,-3-1-6-16,1 2 6 15,-1 0 0-15,1 0-5 16,0 0 5-16,0 0 2 15,0 0-2-15,-2 0 1 16,3 0 0-16,-1 0-1 16,-2 2 0-16,-3 3-61 15,6 7-122-15,0-3-194 0,4 0-712 16</inkml:trace>
  <inkml:trace contextRef="#ctx0" brushRef="#br0" timeOffset="49217.6633">18285 12768 1096 0,'0'0'266'0,"0"0"-115"15,0 0-30-15,0 0-26 16,0 0 4-16,0 0 30 16,16 96 19-16,-9 4-18 15,-7 14-28-15,0-1-12 16,-10-13-30-16,-3-27-2 16,4-14-9-16,1-15-6 15,-1-6-19-15,0 5-15 16,-3 2-8-16,0 3 0 15,1-5 0-15,1-6-1 16,3-8-5-16,0-10-34 0,3-8-16 16,-2-11-37-16,0-1-52 15,-4-54-125-15,-2 2-274 16,3-6-309-16</inkml:trace>
  <inkml:trace contextRef="#ctx0" brushRef="#br0" timeOffset="49639.2242">18168 12983 189 0,'0'0'1295'0,"0"0"-1071"16,0 0-138-16,0 0 34 15,0 0 30-15,0 0-32 0,0 0-33 16,-42-7-39-1,23 15-28-15,-2 5-5 0,1-3-1 16,2 0 1-16,5-3-11 16,1-2-1-16,6-1 0 15,3-4 0-15,3 0 1 16,0-4-2-16,11-19-13 16,17-8-5-16,11-10 17 15,10-4-8-15,11 1 8 16,1 4 0-16,1 10-1 15,-2 14 2-15,-3 10 1 16,-5 6 17-16,-6 22 8 16,-3 14 16-16,-5 11-2 0,-6 5 10 15,-5 3-18-15,-9 0-10 16,-4 0-9-16,-8-4-12 16,-6-5-1-16,0-1-35 15,0 4-69-15,-6-10-81 16,-4-11-394-16</inkml:trace>
  <inkml:trace contextRef="#ctx0" brushRef="#br0" timeOffset="50807.5926">15677 14219 1696 0,'0'0'141'0,"0"0"-103"16,-81 26-24-16,63 26 12 0,11 33 31 15,7 23 1 1,10 11 26-16,10-5-22 0,7-12-37 16,-7-16-17-16,-4-18-2 15,-5-13-6-15,-5-18 0 16,2-7-34-16,2 1-68 15,2-4-71-15,15-13-151 16,-5-10-225-16,1-4-174 0</inkml:trace>
  <inkml:trace contextRef="#ctx0" brushRef="#br0" timeOffset="51074.1349">16038 14489 1134 0,'0'0'168'0,"0"0"-149"15,0 0-3-15,0 0 53 16,0 0 101-16,-23 84-15 16,-5-42-66-16,-8 2-32 0,-3 4-6 15,-2-5-7-15,6-5-7 16,10-7-1-16,12-7-5 16,10-4-15-16,3-3-15 15,15 2 6-15,14-2 17 16,14 3 9-16,7-6-16 15,10-3-16-15,1-7-1 16,7-4-25-16,-1 0-66 16,21-29-101-16,-18 0-314 15,-13-6-481-15</inkml:trace>
  <inkml:trace contextRef="#ctx0" brushRef="#br0" timeOffset="51224.0512">16518 14595 1362 0,'0'0'177'0,"0"0"-177"16,0 0-22-16,0 0 22 15,0 0 1-15,112-41-1 16,-63 37-217-16,-8 2-182 0</inkml:trace>
  <inkml:trace contextRef="#ctx0" brushRef="#br0" timeOffset="51394.0901">16409 14825 823 0,'0'0'565'0,"0"0"-488"15,0 0 28-15,0 0-13 16,0 0 26-16,0 0-17 16,0 0-43-16,88 47-49 15,2-70-9-15,13-17-142 16,-15 5-353-16,-24-2-316 0</inkml:trace>
  <inkml:trace contextRef="#ctx0" brushRef="#br0" timeOffset="51824.3502">17267 14301 312 0,'0'0'1473'0,"0"0"-1338"16,0 0-125-16,0 0-9 16,106-17 13-16,-67 17 8 15,-3 7-10-15,-6 7-12 16,-10 5 0-16,-15 2-9 16,-5 5 2-16,-16-1 7 15,-16 4 0-15,-5 0-5 16,-4 0 5-16,4-5-1 15,5-5 1-15,10-4 1 16,10-6 0-16,8-5 18 16,4 0-4-16,4 1-1 15,14 4 42-15,11 2 7 0,6 2-8 16,10 2-13-16,2 0-3 16,8 4-10-16,-3 1-6 15,-3 4-3-15,-4 2-3 16,-11 2-6-16,-10 0-9 15,-17 3 5-15,-7 6-6 16,-49 14 8-16,-63 20-9 16,-104 22-7-16,10-12-122 15,-15-9-339-15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20T07:02:37.1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279 3149 864 0,'0'0'175'16,"0"0"-175"-16,0 0-12 15,0 0 9-15,0 0 3 16,0 0 9-16,33 10 17 16,-12-4 28-16,6 4 11 0,11 0 23 15,4 1-2-15,7 2-17 16,4-3 1-16,7 2-9 15,11-2-16-15,-1-3 5 16,6 0-24-16,2 1 0 16,-1-5-3-16,-1 2-8 15,-1-2-3-15,-2-2 7 16,0-1-3-16,11 5-3 16,14-5 4-16,11 4 7 15,-9-2-1-15,-18 1 4 16,-24-1-16-16,-10-1-3 15,12 1-1-15,8 1-7 16,8 1 7-16,-1-1-6 16,-1 0-1-16,-3-1 2 15,-2-1-1-15,0-1 15 0,-2 0-4 16,17 0-2-16,22 0 18 16,26 0 17-16,13-6-23 15,-3-2-16-15,-5 3 0 16,-6-2-5-16,4-2-1 15,5 0-1-15,1-1 1 16,2 0 0-16,1 2 1 16,-4 1-1-16,-6 2 1 15,-5-2 0-15,0 5-1 16,-5 1 0-16,0-2-2 16,-3 0 2-16,1 0 1 15,0 1 0-15,-5 2-1 16,-1 0 0-16,-7 0 1 15,-3 0 1-15,-3 0-2 0,0 0 1 16,-2 0-2-16,-1 0 1 16,-3 0 0-16,-3 4 0 15,3 0 0-15,-5 2-2 16,1-3 4-16,-2 4-2 16,-2-4 0-16,-2 0 0 15,1 1 0-15,2-1 1 16,1 1-1-16,4-2 0 15,0 2 0-15,-1 2-1 16,2 2 1-16,1-2 0 16,1 2 0-16,6 0-2 15,-2 0 2-15,5 1-1 16,-1 0 1-16,3 1-1 0,-1 0 1 16,3 0 0-16,1-2-1 15,-1 1 1-15,5 1 1 16,3 0 0-16,4 1-1 15,2 0 7-15,3 0-5 16,2 0-1-16,-2-2 5 16,-2-1-6-16,0-1 0 15,0-3 8-15,-4-1-1 16,2 3 3-16,-3-2 1 16,-5 0 9-16,-4-1 1 15,-6 4-12-15,-5-3 7 0,2 1-7 16,-4-1 1-1,0-1-4-15,1 1 1 0,0-2 2 16,2-1 3-16,-2 1-5 16,0 0 1-16,0 3 1 15,1 0 0-15,-3-2-3 16,4 3-6-16,2 2 1 16,2-2 1-16,6 4-1 15,1 2 0-15,5-3 0 16,7 1 0-16,4 1-1 15,1-1 0-15,4 0 5 16,0-1-5-16,3 4-1 16,0-4 1-16,7 3-1 15,3 1 1-15,4 0 0 16,1 2 0-16,0-1 0 0,0 3 0 16,-1-1 0-16,-1 0-2 15,4 1 2-15,3 0 0 16,4 1 0-16,3-1 1 15,3 1-1-15,-4-1 0 16,2 0-2-16,-4-2 2 16,3 2 1-16,-1-3-1 15,-2 3 1-15,3-2 0 16,-4-1 6-16,-2 1-7 16,2-6-2-16,0-1 2 15,0 0-1-15,1-2 1 16,0 1 0-16,-1-2 8 0,-2 0-8 15,-1 2 0-15,-2 1-1 16,2-1 1-16,-1 0 0 16,1-1 0-16,-2-1 1 15,-3-1 1-15,0-1-1 16,-4-1 0-16,1-2 0 16,-4 0-1-16,1 0 1 15,0 0-1-15,-3-5 0 16,-1-3 1-16,-3 1 9 15,-8-3-10-15,1-2-2 16,-5-5 2-16,-3 1 0 16,-5-6 0-16,-7-3 7 15,-7 0-6-15,-7 1 5 16,-17 3 5-16,-16 2 15 16,-17 5-5-16,-9 1-6 0,-1-1-8 15,3-1 1 1,-2-4-2-16,-10 4 9 0,-3 0-4 15,-7 3 4-15,-2 2-6 16,-1 1-7-16,-3-1 5 16,-2 4-1-16,-3-2-5 15,-1 5 6-15,-3 1-6 16,-2 1 0-16,-2 1-1 16,0 0 0-16,0 0-12 15,0 0 2-15,0 0-8 16,-2 0-76-16,-39 0-107 15,3 6-92-15,-7-6-416 0</inkml:trace>
  <inkml:trace contextRef="#ctx0" brushRef="#br0" timeOffset="5772.9004">17426 6168 1498 0,'0'0'141'0,"0"0"-93"16,0 0-2-16,0 0 22 15,0 0-17-15,0 0-49 16,33 89 43-16,27 45 36 16,13 20 11-16,0-4-26 15,-4-20 2-15,-18-28-18 0,-4-12-24 16,-10-18-18-16,-7-18-2 16,-7-20-5-16,-7-12-1 15,3-5 1-15,1-9 0 16,-1-8 8-16,5-41 13 15,3-44-5-15,-5-48-10 16,-8-24-6-16,-10-8 0 16,-4 14-1-16,0 29-11 15,0 30 1-15,0 31 1 16,0 27 7-16,0 12 2 16,5 2 0-16,16 6-7 15,28 5-5-15,54 9 0 16,79 14 10-16,59 13 2 0,50 0 0 15,22-5 15 1,-2-9 10-16,9-5 3 0,-4-8 9 16,-10 0-3-16,-19-13-3 15,-27-10-5-15,-33-2-7 16,-36-2-7-16,-38 2 3 16,-48 4-9-16,-37 5 3 15,-30 4 7-15,-16 4 0 16,-5 2 4-16,-4-1-11 15,-3 3-9-15,-10 3-9 16,-51 1-121-16,-3 0-256 16,-20-5-454-16</inkml:trace>
  <inkml:trace contextRef="#ctx0" brushRef="#br0" timeOffset="7087.6139">18417 6654 320 0,'0'0'672'0,"0"0"-549"15,0 0-19-15,0 0 7 16,88-26-34-16,-57 36-25 16,2 17-9-16,3 13 22 15,-3 5 34-15,-6 5-25 16,-10 0-39-16,-12-1-5 15,-5-4-10-15,-11-3 5 16,-16-5-7-16,-4-6-4 0,3-8-2 16,4-10 3-16,9-8 17 15,6-5 37-15,8-7 11 16,1-17-53-16,6-9-22 16,16-6-5-16,8-5 0 15,6 2-23-15,5 1-20 16,1 0-11-16,-1 3 8 15,-3-2 8-15,-5 1 6 16,-6-1 6-16,-8 2 2 16,-2 4 17-16,-10 6 7 15,-3 7 0-15,-4 7 2 16,0 10 26-16,0 4 13 16,-2 3-39-16,-12 20-2 0,-5 13 14 15,-2 12 38 1,1 7-1-16,4 4 9 0,7-1-9 15,8 0-14-15,1-4-6 16,2-1-9-16,18-8-5 16,3-8-4-16,6-5 5 15,3-9-5-15,-2-9-1 16,-1-8-11-16,-5-4-1 16,-5-2-28-16,-8-5-172 15,-10-4-444-15</inkml:trace>
  <inkml:trace contextRef="#ctx0" brushRef="#br0" timeOffset="8627.0617">19219 7112 660 0,'0'0'551'0,"0"0"-333"16,0 0-5-16,0 0-69 16,0 0-69-16,0 0-40 15,0 0 47-15,-12 58 6 16,12-26-24-16,0 2-28 16,0-3-17-16,0-3-10 15,5-4-9-15,-2-5 0 16,1-5-49-16,-1-12-144 15,-1-2-155-15,-2 0-230 0</inkml:trace>
  <inkml:trace contextRef="#ctx0" brushRef="#br0" timeOffset="8785.3491">19218 6849 512 0,'0'0'514'0,"0"0"-394"15,0 0 40-15,0 0-94 16,0 0-66-16,0 0-8 16,0 0-223-16,17-14-87 0</inkml:trace>
  <inkml:trace contextRef="#ctx0" brushRef="#br0" timeOffset="9015.1166">19567 6941 1001 0,'0'0'362'16,"0"0"-176"-16,0 0-37 15,0 0-81-15,0 0-36 16,0 0-32-16,0 0-22 15,76-2-145-15,-39-3-201 16,-3-2-287-16</inkml:trace>
  <inkml:trace contextRef="#ctx0" brushRef="#br0" timeOffset="9503.9561">19779 6648 1211 0,'0'0'204'0,"0"0"33"16,0 0-34-16,0 0-92 16,0 0-72-16,0 0-38 15,0 0 10-15,-3 48 13 16,18-14-3-16,6 0-11 16,4-2 2-16,3-4-12 15,2-7 2-15,0-5-2 16,-2-8 0-16,-3-8-14 15,-3 0-13-15,-3-13 0 16,-7-8 15-16,-4-6 12 0,-4 1 1 16,-4 1 14-1,0 5 19-15,0 7 44 0,0 7 6 16,0 6-42-16,0 5-41 16,0 18 1-16,0 14-2 15,0 12 10-15,10 16 3 16,6 0-1-16,1 4-3 15,-1-1-3-15,-4-13-5 16,-1 1 1-16,-2-9-1 16,-8-12 0-16,-1-9 7 15,0-12-6-15,-16-7 7 16,-2-7 6-16,-12 0-5 16,-3-15-3-16,-4-7-7 0,4-8-5 15,6 4-19 1,8 1-38-16,9 6-47 0,10 0-100 15,11 6-194-15,9 0-414 0</inkml:trace>
  <inkml:trace contextRef="#ctx0" brushRef="#br0" timeOffset="9702.4281">20422 7071 1137 0,'0'0'494'0,"0"0"-443"16,0 0 40-16,0 0 15 16,-38 86-42-16,38-60-36 15,0 1-18-15,0-5-10 0,2-5-92 16,-2-17-136-16,0 0-284 16,0-11-454-16</inkml:trace>
  <inkml:trace contextRef="#ctx0" brushRef="#br0" timeOffset="9829.7121">20375 6834 1000 0,'0'0'162'15,"0"0"-43"-15,0 0 47 16,0 0-138-16,0 0-28 16,108-9-206-16,-61 9-347 0</inkml:trace>
  <inkml:trace contextRef="#ctx0" brushRef="#br0" timeOffset="10038.9762">20745 6658 1565 0,'0'0'169'15,"0"0"-128"-15,0 0 22 16,93 145 72-16,-34-23 10 15,-7 21-70-15,-23-4-50 16,-29-14-18-16,-49-28-7 16,-35-18-31-16,9-27-229 0,0-19-464 15</inkml:trace>
  <inkml:trace contextRef="#ctx0" brushRef="#br0" timeOffset="10529.3948">18663 6498 7 0,'0'0'810'16,"0"0"-588"-16,0 0 16 16,-91-3-66-16,66 19-39 15,1 12-20-15,-2 23-5 16,6 30 9-16,12 32 9 0,8 22-32 16,11 3-13-16,24-2-27 15,19-18-17-15,20-9-8 16,28-17-20-16,26-15-8 15,31-26-1-15,27-23-15 16,15-28-131-16,-44-11-237 16,-23-18-923-16</inkml:trace>
  <inkml:trace contextRef="#ctx0" brushRef="#br0" timeOffset="10994.2768">21267 6439 1177 0,'0'0'189'0,"0"0"65"16,0 0-40-16,0 0-114 16,0 0-68-16,0 0-31 0,0 0-1 15,90-16 0-15,-59 32 0 16,-6 4-1-16,-5 9 0 15,-14 8 1-15,-6 8 9 16,-10 6 23-16,-19 4 19 16,-7 1 18-16,2-2 8 15,6-5-18-15,10-6-19 16,18-9-11-16,24-2-12 16,61-9 3-16,55-13 1 15,27-10-10-15,3-5-11 16,-30-19-35-16,-61 5-163 15,-36-3-479-15</inkml:trace>
  <inkml:trace contextRef="#ctx0" brushRef="#br0" timeOffset="11811.7609">18415 6839 454 0,'0'0'339'15,"0"0"-58"-15,0 0 30 16,0 0-60-16,0 0-58 16,0 0-57-16,0 0-38 15,-35-7-55-15,2 25 3 16,-2 7 4-16,4 3-21 16,9-2-10-16,6 1-7 15,11-4-4-15,5-3-8 0,3-1 0 16,21-2 2-16,6-1-1 15,4-2 8-15,-1-1-9 16,-3-3 1-16,-4-2 0 16,-9 0 2-16,-10 1-3 15,-5 0 0-15,-2 3 0 16,-6 7 7-16,-15 3 2 16,-10 7 1-16,-7 5 15 15,-6 3 6-15,2 1-8 16,2-4 8-16,10-3-5 15,12-6-8-15,10-4-7 16,8-6-10-16,21-4 0 0,42-8 13 16,52-3-4-1,52-1-10-15,16-12-37 0,-37 2-233 16,-46 3-938-16</inkml:trace>
  <inkml:trace contextRef="#ctx0" brushRef="#br0" timeOffset="17592.4866">19363 6210 535 0,'0'0'111'0,"0"0"-4"16,0 0 20-16,0 0 12 15,0 0-19-15,-71-81-13 16,58 68-6-16,-1-2-25 16,2 3-10-16,-2-1-9 15,-1 2-2-15,-2-1-12 0,1 2-5 16,-5 3-5-16,-1-3 2 15,-2 5-10-15,-2 1-6 16,-4 1 1-16,-1 1 1 16,-6 2-4-16,0 0-5 15,-2 0 0-15,0 0-3 16,-2 0 4-16,0 5-1 16,2 0 2-16,-2 2 2 15,6 0-4-15,2 2 6 16,1 1 1-16,2 2 6 15,2 3 5-15,-2 2-8 16,1 2-7-16,3 5-5 16,-2 3-2-16,5 2 2 15,-3 2-4-15,4-1 4 16,3 3-3-16,2 2 1 0,2 4 4 16,2-1-1-1,1 5 4-15,2 1 4 0,-1 2-4 16,3 2 1-16,0 2 1 15,0-1-9-15,0 2 6 16,0 0-2-16,2 2-2 16,-2 3-1-16,4-2 3 15,0 5-3-15,4 1 1 16,0 4-3-16,0-1 1 16,8 2-2-16,5-3 3 15,3-3-2-15,1-4-6 0,2-2 5 16,1-3-4-1,0-7-1-15,4 0 10 0,-1-4-11 16,4-5 1-16,2-4 8 16,0-1 0-16,4-3-8 15,0-2 5-15,0-2 0 16,0-2 2-16,-2-4-1 16,1-2-1-16,-3-3 7 15,1-4 2-15,0-2-1 16,4-2 5-16,2-3 3 15,3 0 1-15,0 0-9 16,0-6 0-16,-3-3-1 16,-1 1 2-16,-4-2 4 15,-3-1-2-15,-2 0-2 16,0-3 3-16,-3-3 4 0,1-2 2 16,-2-2 1-16,0-3 1 15,-2-4-4-15,1-1-6 16,-4-5-4-16,0-3-1 15,-2-1-1-15,0-2-4 16,0-1-5-16,0-1 5 16,-1-4 0-16,0-5 2 15,-2-16-8-15,2-16 2 16,-8 4 7-16,1 6-8 16,-5 10 0-16,-2 16 8 15,0-6-6-15,0-2-2 16,0 6 0-16,-5 3 1 0,-5 5-2 15,-5 2 0 1,0 3 0-16,-4 0 0 0,-2 2 0 16,1 2 0-16,-1 1 0 15,-1 1 0-15,0 4 0 16,3 0 0-16,0 3 0 16,3 5 0-16,0 2 0 15,3 0 0-15,0 2 0 16,3 2 1-16,-2-2-1 15,-2 3 0-15,2 1 0 16,-4 1 0-16,-2 3-6 16,-4 1-3-16,-5 2 0 15,-3 3-24-15,-3 0-19 16,-3 0-29-16,-2 5-30 16,1 11-38-16,-17 18-26 0,10-2-153 15,2 1-352-15</inkml:trace>
  <inkml:trace contextRef="#ctx0" brushRef="#br0" timeOffset="50703.9157">20896 8364 633 0,'0'0'95'0,"0"0"-50"16,0 0 27-16,0 0 82 15,0 0-21-15,0 0-5 16,-38-71-8-16,37 71-28 15,1 6-56-15,0 33-35 16,1 40 8-16,10 49 73 16,1 32 4-16,-3 10-23 15,-5 0-9-15,-4-14 18 16,0-1-2-16,-6-8-18 16,-8-7 0-16,-3-11-2 15,-4-11-3-15,-1-4 3 16,-3-8-14-16,-1-4-8 15,2-4-4-15,2-5-10 16,0-4-2-16,6-16-6 16,5-15 4-16,3-14-9 0,4-7 5 15,-1 8 3 1,2 5-8-16,0 1 0 0,3-8 0 16,0-8 1-16,2-6-1 15,8-8 0-15,4-4 1 16,10-6-1-16,5-2 0 15,13-3 5-15,22-6-4 16,38 0 0-16,53-7-1 16,33-6 5-16,24 4-6 15,11 6 1-15,-8 3-1 0,7 0 0 16,-2 0 0 0,-10-4 1-16,-13-2 5 0,-26 2 1 15,-26-3-7 1,-36-1-1-16,-34 1 1 0,-28-2 1 15,-14 1-1-15,-2-3 1 16,-1 0 5-16,-3-2-5 16,-9 0 1-16,-6 2 5 15,-2 1-4-15,-7 1 3 16,-3 0-6-16,-9-7-34 16,-13 0-139-16,-11 1-421 0</inkml:trace>
  <inkml:trace contextRef="#ctx0" brushRef="#br0" timeOffset="57827.2979">21774 7827 778 0,'0'0'111'0,"0"0"-30"16,0 0 27-16,0 0-40 16,91-17-33-16,-62 43-7 15,-1 10 6-15,-1 11 32 16,-8 4 16-16,-4 1-22 15,-12-3-4-15,-3 0-6 16,-6-8-9-16,-13-3 5 16,-3-9-11-16,2-8-10 15,4-7-15-15,7-10 2 16,6-4 11-16,3-7 34 16,0-21-38-16,0-7-19 15,12-9-1-15,5-5-21 0,3-4-6 16,4 0-1-16,-2 0-3 15,-2 2 13-15,-1 4 6 16,-3 7 12-16,-5 8 0 16,-5 12 1-16,-2 7 14 15,-4 11 32-15,0 2-19 16,0 5-26-16,-4 19 0 16,-10 11 43-16,0 10 38 15,-2 3-19-15,5 0-13 16,6-2 1-16,5-5-1 15,0-3-15-15,6-4-14 16,13-5-5-16,7-4 3 16,4-5-4-16,1-7-3 15,3-5-6-15,-1-6-5 16,-3-2-1-16,0-11-76 16,-11-8-194-16,-10 1-394 0</inkml:trace>
  <inkml:trace contextRef="#ctx0" brushRef="#br0" timeOffset="58029.7362">22174 8078 1081 0,'0'0'150'0,"0"0"59"15,-1 73-23-15,1-37-36 16,0 3-46-16,1-3-63 15,10-2-28-15,1-3-13 0,10-9-24 16,29-20-146-16,-5-2-313 16,0-16-567-16</inkml:trace>
  <inkml:trace contextRef="#ctx0" brushRef="#br0" timeOffset="58478.1486">22569 7616 892 0,'0'0'192'0,"0"0"-108"15,0 0 9-15,0 0 26 0,90 49-9 16,-70-12-18 0,-3 5-27-16,-9 4 14 0,-7 3-34 15,-1-3-16-15,-9-3-14 16,-6-4-14-16,-3-8 1 15,3-9-1-15,5-7 1 16,6-11-1-16,4-4 0 16,0-7-1-16,9-17-9 15,11-10-41-15,6-8 8 16,0-7 14-16,1-1-7 16,-6 2 9-16,-3 1 10 15,-6 7 14-15,-3 4 2 16,-5 9 26-16,-2 8 19 15,-2 11 24-15,0 8-6 16,0 5-49-16,-6 20-8 0,-7 14 32 16,5 5 22-16,2 7-11 15,5 1-15-15,1 1-11 16,1-2-15-16,13-2-8 16,8-4 0-16,3-3-10 15,19 1-129-15,-7-11-148 16,-5-13-531-16</inkml:trace>
  <inkml:trace contextRef="#ctx0" brushRef="#br0" timeOffset="58737.2572">23000 7879 631 0,'0'0'117'0,"0"0"12"15,0 0 2-15,0 0-27 16,0 0 8-16,0 0 46 16,79 86-6-16,-77-56-25 15,-2 1-28-15,0-1-20 16,4-5-16-16,4-2-24 16,8-3-21-16,11-9-5 15,13-8-4-15,50-12-9 16,-8-13-130-16,-3-7-395 0</inkml:trace>
  <inkml:trace contextRef="#ctx0" brushRef="#br0" timeOffset="59214.2576">23563 7445 713 0,'0'0'156'16,"0"0"29"-16,0 0-33 16,98 45-34-16,-77-11-23 15,-12 7 17-15,-9 2-29 16,-8 3-19-16,-20 0-23 0,-13-2-15 16,-3-5-4-16,2-6-7 15,6-9-14-15,14-8-1 16,9-9 2-16,11-7 17 15,2-3 71-15,14-21-10 16,9-8-64-16,11-8-15 16,3-6 0-16,-1-6 0 15,-2-1 0-15,-1-1-1 16,-6 2 1-16,-5 2 0 16,-6 8 1-16,-4 8 12 15,-6 9 34-15,-4 9 26 16,-2 8-3-16,0 8-34 15,0 0-29-15,-9 15-7 16,-3 12-1-16,1 7 1 16,5 4 5-16,6 5-4 0,0-1 4 15,14 2-5-15,11-3 0 16,6 0-1-16,5-5-52 16,15-5-139-16,-11-10-143 15,-8-12-481-15</inkml:trace>
  <inkml:trace contextRef="#ctx0" brushRef="#br0" timeOffset="59592.3775">23978 7500 694 0,'0'0'156'15,"0"0"-19"-15,0 0 7 0,0 0-3 16,83 14-48-1,-69 3-43-15,-6 5-18 0,-8 2 12 16,0 3 10-16,-4 0 13 16,-12-4-19-16,-2 1-21 15,1-7-6-15,5-5-4 16,3-4 8-16,5-5 15 16,4-3 27-16,0 0 5 15,0 3-21-15,1 1-29 16,13 6 29-16,4 1 11 15,4 4-20-15,2 5-21 16,3 1-3-16,-3 1-6 0,-3 4 11 16,-7-2-14-16,-9-1-8 15,-5 0 0-15,-15 0 7 16,-19-2-7-16,-11-3-1 16,-45-5-116-16,10-5-176 15,2-8-414-15</inkml:trace>
  <inkml:trace contextRef="#ctx0" brushRef="#br0" timeOffset="59890.8166">22244 8472 1418 0,'0'0'217'0,"100"0"-173"16,31 0 37-16,42-5 99 16,24-9-26-16,5 2-60 15,-19-5-32-15,-10 0-20 16,-13 0-17-16,-23 5-12 16,-34 2-4-16,-35 3-2 15,-27 4-7-15,-20 1-7 16,-8 1-39-16,-6 1-66 15,-7 0-25-15,-52 0-68 16,-7 1-334-16,-12 8-61 0</inkml:trace>
  <inkml:trace contextRef="#ctx0" brushRef="#br0" timeOffset="60109.883">22395 8840 1209 0,'0'0'223'0,"0"0"-171"16,151 17-13-16,11-17 206 16,34-10-9-16,14-12-75 15,-15-2-60-15,-37 3-39 16,-25 4-21-16,-34 5-23 16,-35 5-10-16,-24 4-8 15,-21 3-70-15,-19 0-164 16,-4 12-377-16,-23 0-572 0</inkml:trace>
  <inkml:trace contextRef="#ctx0" brushRef="#br0" timeOffset="61746.5816">22910 6972 1129 0,'0'0'222'16,"0"0"-82"-16,0 0 74 15,9-75-56-15,19 34-54 16,9-8-26-16,9-6-15 16,17-15-13-16,17-14-15 15,16-14-8-15,-5 9-17 0,-19 19-8 16,-20 22-2-16,-15 14 0 16,2-1-37-16,-2-3-76 15,-3 4-47-15,-10 9-33 16,-18 18-127-16,-4 5-23 15,-2 2-309-15</inkml:trace>
  <inkml:trace contextRef="#ctx0" brushRef="#br0" timeOffset="61944.2573">23026 6914 849 0,'0'0'143'0,"0"0"-20"0,0 0 28 16,0 0 78-16,0 0-39 16,103-76-106-16,-48 29-57 15,8-6-27-15,21-37-30 16,-16 13-164-16,-12 6-322 0</inkml:trace>
  <inkml:trace contextRef="#ctx0" brushRef="#br0" timeOffset="62197.5704">23511 6009 1054 0,'0'0'255'16,"0"0"-94"-16,0 0-21 0,0 0-8 16,104-17-7-16,-53 28-36 15,-1 19-39-15,-3 13-14 16,-4 13 16-16,-4 19-4 15,-11-4 2-15,-7 4-7 16,-11-3-18-16,-10-11-11 16,0 7-4-16,-6-4-7 15,-13-11-2-15,0-6-1 16,-7-11-51-16,5-11-174 16,1-16-331-16</inkml:trace>
  <inkml:trace contextRef="#ctx0" brushRef="#br0" timeOffset="63921.9458">23848 5170 894 0,'0'0'178'0,"0"0"0"0,0 0 23 15,0 0-90-15,0 0-76 16,0 0-34-16,0 0-1 16,-3 41 11-16,15-17 11 15,2 1 3-15,2-4-5 16,0-2 6-16,1-3-1 15,-3-3-1-15,1-6-7 16,0 1 4-16,-1-3-4 16,-1-5 17-16,0 0 17 15,2 0 5-15,0 0-1 16,1-11-12-16,1-2-15 16,-1-4-9-16,-2 0-8 0,-1-5 0 15,-2 0-2 1,-5 2-8-16,-5-4 15 0,-1 0-14 15,0-1 7-15,0 0-8 16,-1 5 6-16,-5 1 2 16,0 7 19-16,6 4 13 15,-2 5 9-15,2 3-26 16,0 4-24-16,0 17-16 16,14 15 8-16,8 9 8 15,9 9 9-15,4 5 17 16,8 4 29-16,-4-3-24 15,-4 3 14-15,-2-5-11 16,-6-4-10-16,-8-9-8 0,-5-6-4 16,-5-10-1-1,-3-5-4-15,-6-10 6 0,0-6 11 16,0-5 22-16,0-2 24 16,-18-1 32-16,-9 0-32 15,-12 0-24-15,-10 0-23 16,-2-2-16-16,-1-2-5 15,3 4 4-15,6 0-5 16,5 0-1-16,4 2-1 16,10 7-73-16,2 16-102 15,9-3-109-15,1 1-330 0</inkml:trace>
  <inkml:trace contextRef="#ctx0" brushRef="#br0" timeOffset="68129.4887">22253 9968 225 0,'0'0'741'0,"0"0"-633"16,0 0-10-16,0 0 52 15,0 0-84-15,0 0-48 16,27 2-8-16,-6 35 3 16,-2 9 28-16,-7 7 12 15,-9 2-6-15,-3 0-8 16,-1-3-1-16,-13-6-3 16,-3-5-6-16,1-7-10 0,2-9-9 15,6-11-8-15,4-10 12 16,2-4 23-16,2-18 7 15,2-27-30-15,11-3-14 16,6-13 0-16,4-6-11 16,-2 9-14-16,4-2 3 15,-1 5 9-15,-5 7 4 16,-6 8 9-16,-3 8 0 16,-3 8 2-16,-4 7-1 15,-3 5 18-15,0 9 27 16,0 3-21-16,0 5-17 15,0 18-7-15,0 11 34 16,-7 10 40-16,1 5 8 16,3 3-11-16,1-4-14 15,2-5-23-15,0-6-13 0,11-6-13 16,5-5-3-16,3-5-5 16,1-7 1-16,2-4-1 15,-1-6-1-15,2-4-44 16,0 0-75-16,3-4-126 15,-6-7-302-15,-7-1-407 0</inkml:trace>
  <inkml:trace contextRef="#ctx0" brushRef="#br0" timeOffset="70598.6419">21309 10164 1015 0,'0'0'160'16,"0"0"-97"-16,0 0 83 0,0 0-21 15,-104-3-71 1,75 20-31-16,1 4-14 0,4 2-1 15,8 3-2-15,4-4-5 16,8-1-1-16,4-2 0 16,0-5 0-16,14-5-2 15,3-4 1-15,2-5-1 16,0-3 1-16,-2-13 1 16,-4-4 2-16,-4-1 4 15,-4 0 5-15,-4 3 45 16,-1 1 24-16,0 10 16 15,0 4 7-15,0 3-55 0,0 14-41 16,0 28-6-16,0 8-1 16,6 9 20-16,4 8-4 15,4-8-4-15,2 3-6 16,2-8-5-16,3-8 0 16,-3-12-1-16,1-15 0 15,-1-13-78-15,-1-6-13 16,-1-21 2-16,-4-17-48 15,-3-21-20-15,-5-1 36 16,-4-5 51-16,0 3 44 16,0 15 26-16,-7 3 17 15,1 15 54-15,2 11 41 16,1 8 16-16,3 9-25 16,-2 1-42-16,2 1-40 15,0 16-15-15,0 9 20 0,5 7 11 16,4 4-12-16,2 1-8 15,1 0-7-15,5-5-8 16,-4-1-1-16,2-6 1 16,-1-9-1-16,-4-7 0 15,-1-10 0-15,-3 0 0 16,0-20-1-16,-2-6 0 16,1-4-6-16,-2 0 5 15,1 2 0-15,-2 4 1 16,-1 7-1-16,-1 5 1 15,2 4 2-15,-2 5 13 16,1 1-2-16,-1 2-6 16,2 0-7-16,2 0-2 0,3 6 2 15,4 6 0-15,4 0 0 16,3 0 1-16,0-2 0 16,1-3 0-16,0-5 0 15,1-2-1-15,-4-2 0 16,-4-13-30-16,-4-4 2 15,-7 0 12-15,-1-1 15 16,0 2 0-16,0 2 1 16,-3 5 1-16,-1 3 18 15,1 5 9-15,0 0 4 16,0 3-7-16,0 0-13 16,0 3-11-16,-3 10 5 0,3 1-3 15,2 1 4 1,1 2-6-16,0-1 5 15,0-1-5-15,4-2 0 0,6-5 1 16,-2 0-1-16,1-5-1 16,1-3 7-16,-1 0-1 15,-1-10 2-15,0-5-2 16,0-4-5-16,-4 0 8 16,1-1-8-16,-3 3 1 15,-1 3 7-15,1 6 19 16,-2 2 16-16,0 3 2 15,0 1-12-15,1 2-23 16,2 0-11-16,4 5 1 16,2 9-1-16,3 1 0 15,3 4 1-15,0 0-1 0,4-2 1 16,1-2-1 0,-2-2-28-16,1-4-95 0,-1-9-104 15,-5 0-175-15,-7-8-282 16</inkml:trace>
  <inkml:trace contextRef="#ctx0" brushRef="#br0" timeOffset="70919.7938">21876 10299 563 0,'0'0'322'16,"0"0"-202"-16,0 0-17 16,0 0-55-16,0 0-5 15,0 0 11-15,0 0-5 16,52-12-7-16,-37 2-7 15,0-2-9-15,-5-4 0 0,-2-1-4 16,-1-2 42-16,-5-1-8 16,-2 3 13-16,0 1 42 15,0 5 25-15,0 8-3 16,0 3-41-16,0 3-42 16,0 24-20-16,0 24 38 15,0 36 19-15,9 36 5 16,8 8 25-16,2-10-30 15,-3-30-50-15,-9-37-15 16,-1-16-10-16,-1-13-12 16,-3-4-51-16,-2-21-104 15,0 0-109-15,-5-27-336 0</inkml:trace>
  <inkml:trace contextRef="#ctx0" brushRef="#br0" timeOffset="71826.4058">20902 7879 232 0,'0'0'511'0,"0"0"-322"0,0 0 43 16,0 0-37-1,0 0-79-15,0 0-68 0,0 0-30 16,4 38 53-16,10-2 6 15,1 3-21-15,1 4-21 16,1 0-13-16,0-4-12 16,-3-3-9-16,-1-4-1 15,-4-7-19-15,-4-6-89 16,-5-10-108-16,0-7-151 16,-6-2-400-16</inkml:trace>
  <inkml:trace contextRef="#ctx0" brushRef="#br0" timeOffset="72551.4728">20781 8078 795 0,'0'0'192'16,"0"0"-42"-16,0 0-67 16,0 0-34-16,0 0 16 15,103-55-2-15,-63 44-14 16,-2 2-6-16,-1 5-6 15,-7 4-23-15,-5 0-8 16,-7 16-5-16,-7 5 0 16,-7 4 9-16,-4 4 6 15,-2 3 0-15,-13-3-8 16,-4-4-6-16,0-5 6 16,2-9-7-16,4-8 0 0,3-3 10 15,8-9-8-15,2-16-3 16,0-7-17-16,15-5-15 15,4-5-10-15,3 2 8 16,2 1 12-16,-3 3 14 16,0 6 7-16,-3 7 1 15,-6 5 1-15,-4 9 17 16,-5 4-2-16,1 5-5 16,-4 0-10-16,0 7-1 15,0 10 22-15,0 5 14 16,0 6 4-16,0 0-7 15,0-1-8-15,0-1-12 16,0-6-12-16,0-2 7 0,6-6-8 16,0-4 1-1,1-8-1-15,0 0 0 0,2 0 2 16,1-14-2 0,-4-1 0-16,-1-2-11 0,-1 3 10 15,0-1-1-15,-4 4-3 16,1 5 5-16,-1-1 0 15,0 5 0-15,0 2 0 16,0 0 0-16,0 0-9 16,2 4-1-16,2 4 9 15,1 2 1-15,4-1 0 16,3-2 0-16,0 1 0 0,0-2 1 16,1-3-1-16,-2 1 0 15,1-4 0-15,-2 0 0 16,1 0 1-16,-2 0-1 15,-1 0 1-15,-2-5-1 16,-1-1 0-16,-2-1-40 16,-2-2-51-16,-1-5-69 15,-1 0-89-15,-8 2-157 0</inkml:trace>
  <inkml:trace contextRef="#ctx0" brushRef="#br0" timeOffset="72710.2147">21266 7785 497 0,'0'0'160'16,"0"0"36"-16,0 0-60 0,0 0-66 15,0 0-54-15,0 0-16 16,0 0-1-16,7 0-58 16,2 8-84-16,-5-1-116 0</inkml:trace>
  <inkml:trace contextRef="#ctx0" brushRef="#br0" timeOffset="73442.3192">21490 7895 763 0,'0'0'165'0,"0"0"-86"15,0 0-20-15,0 0 54 0,0 0 2 16,0 0-43-16,11 77-12 16,-11-58-10-16,0-1-18 15,0-2-14-15,0-4-17 16,0-4 5-16,0-4-5 16,0-4 6-16,0 0 9 15,0-7 6-15,2-10-14 16,2-5-6-16,2-2-1 15,1 3 9-15,1 3 5 16,-2 3 13-16,2 7-12 0,-2 5-5 16,1 3-9-1,3 0-2-15,3 0 0 16,-2 6 0-16,3 5 1 16,-2 0-1-16,0-3 1 0,-2-1-1 15,0-3 0-15,0-4-5 16,-2 0-17-16,4-1 6 15,-1-12-20-15,-2-2-21 16,0-3 9-16,-6-1 6 16,-2 2 24-16,-1 3 17 15,0 0 1-15,0 5 5 16,0 4 17-16,0 2 16 16,0 3 0-16,0 0-18 15,-4 0-20-15,-2 8 0 16,0 4 0-16,3 3-1 0,0-1 1 15,3-1 1-15,0-2-1 16,0-1-1-16,0-1-1 16,6-3 1-16,3-1 1 15,3-1 1-15,0 1 1 16,2 0-1-16,3 3 1 16,1 4 4-16,4 1-5 15,1 4 63-15,2 3-35 16,-1 0-20-16,-3 1 9 15,-6-4-2-15,-5 0-8 16,-7 0-2-16,-3-1 7 16,-6 0 3-16,-15 1-1 15,-9 1-9-15,-8 0-6 0,-18-5-54 16,9-7-209 0,9-3-576-16</inkml:trace>
  <inkml:trace contextRef="#ctx0" brushRef="#br0" timeOffset="74632.2318">22828 10064 188 0,'0'0'1171'15,"0"0"-1017"-15,0 0-85 16,0 0 21-16,0 0 19 16,0 0-43-16,7 100-29 0,-2-65-23 15,3-1-8-15,0-2-6 16,2-6-54-16,4-6-108 15,-1-6-217 1,-2-11-454-16</inkml:trace>
  <inkml:trace contextRef="#ctx0" brushRef="#br0" timeOffset="75095.5401">23374 9752 783 0,'0'0'695'15,"0"0"-613"-15,0 0 24 0,0 0 11 16,0 0-63 0,0 0-32-16,0 0-15 0,66 8 0 15,-57 28 7-15,-9 6 8 16,0 5 0-16,-12-1-3 15,-10 1-8-15,-1-8-9 16,2-6 4-16,7-12-6 16,8-15-8-16,6-6-29 15,0-17-16-15,14-22-23 16,9-10-52-16,7-4-23 16,-2 0 45-16,-2 6 61 0,-6 11 31 15,-4 8 14 1,-10 8 52-16,-5 6 73 0,-1 7 38 15,0 7-20-15,0 0-63 16,-1 10-47-16,-7 12-5 16,2 9 27-16,0 7-7 15,6 1-20-15,0 1-16 16,7-2-10-16,9-2-2 16,3-5 0-16,8 1-123 15,-5-10-179-15,-4-10-349 0</inkml:trace>
  <inkml:trace contextRef="#ctx0" brushRef="#br0" timeOffset="75366.8092">23661 9815 909 0,'0'0'172'0,"0"0"-72"16,0 0 69-16,0 0-22 15,0 0 10-15,0 0-11 16,0 0-4-16,30 99 3 16,-30-65-36-16,2-1-34 15,2-3-23-15,4-7-25 16,6-7-14-16,7-10-12 16,10-6 8-16,10-19-9 15,9-17-14-15,4-9-97 16,24-45-166-16,-14 13-270 15,-12 4-472-15</inkml:trace>
  <inkml:trace contextRef="#ctx0" brushRef="#br0" timeOffset="75702.5947">24228 9394 1129 0,'0'0'209'15,"0"0"-64"-15,0 0 9 16,0 0-86-16,0 0-22 15,0 0-14-15,0 0-15 16,82-14-11-16,-70 28-5 16,-6 8 9-16,-6 4 2 15,0 4 13-15,-6 1-8 16,-11-2-6-16,1-2-1 0,0-3 2 16,2-6-1-16,4-5 13 15,6-6 23-15,4-4-18 16,3-1-7-16,19-1 15 15,8 3 33-15,10-1-20 16,6 2-11-16,2 2-17 16,-3 3-7-16,-8 2-9 15,-10 2-6-15,-18 6 1 16,-11 9-1-16,-102 33-39 16,-2-6-209-16,-29 1-455 0</inkml:trace>
  <inkml:trace contextRef="#ctx0" brushRef="#br0" timeOffset="76297.0629">22171 8685 72 0,'0'0'888'0,"0"0"-658"16,0 0 82-16,0 0-75 15,0 0-129-15,0 0-71 16,28 95 119-16,-4 18 6 16,0 18-36-16,0 5-34 15,-5-6-28-15,-3-20-23 16,-5-4-20-16,-5-11-8 15,-4-23-7-15,-2-19-5 16,0-17-1-16,0-15-54 16,0-5-76-16,0-16-92 15,0-13-98-15,0-13-317 0</inkml:trace>
  <inkml:trace contextRef="#ctx0" brushRef="#br0" timeOffset="76603.8149">22993 8470 1172 0,'0'0'251'16,"0"0"-112"-16,0 0-28 15,0 0 20-15,0 95 49 16,0-9-24-16,17 31-32 15,13 9-18-15,6-1 6 16,-1-10-29-16,-5-14-21 16,-5 3-24-16,-7-8-26 0,-5-17-11 15,-4-22 0-15,-4-18 4 16,-1-10-5-16,-1-3-48 16,0 0-65-16,0-5-25 15,-3-21-63-15,0 0-107 16,0-13-266-16</inkml:trace>
  <inkml:trace contextRef="#ctx0" brushRef="#br0" timeOffset="77003.9488">24110 8342 778 0,'0'0'237'15,"0"0"4"-15,0 0 61 16,0 0-77-16,0 0-67 15,0 0-40-15,0 0-23 16,-38 41-4-16,32 0-7 16,3 21-4-16,3 28 5 0,3 24 1 15,14 11-25 1,5-7 0-16,-3-12-23 0,0-19-5 16,-7-15-17-16,-4-15-10 15,-3-13-6-15,-2-7-6 16,-1 4-67-16,-2 18-92 15,-3-9-102-15,-12-10-399 0</inkml:trace>
  <inkml:trace contextRef="#ctx0" brushRef="#br0" timeOffset="98198.4611">17231 10609 443 0,'0'0'161'16,"0"0"-40"-16,0 0 64 15,0 0 41-15,-85-36-12 16,79 33-11-16,3 1-39 16,3 2-42-16,0 0-3 15,10 0-34-15,29 0-49 16,42 0 20-16,50 12 21 16,23 2-13-16,7 1-23 0,-14-5-16 15,-24-3-13 1,-12-2 6-16,-22-2-6 0,-20 0-5 15,-22-3-6-15,-8 0 0 16,-2 0 0-16,-3 0-1 16,-2 0-7-16,-12 0-44 15,-11 0-48-15,-9 0-51 16,-20-5-61-16,-12-1-180 16,-14-1-286-16</inkml:trace>
  <inkml:trace contextRef="#ctx0" brushRef="#br0" timeOffset="98483.7991">17162 10764 1172 0,'0'0'164'0,"0"0"-138"16,0 0 62-16,93 43 100 15,5-28 7-15,50-3 1 16,28-2-63-16,13-4-43 15,-4-3-29-15,-19-3-21 16,-11 0 1-16,-12 0-11 16,-12 0-15-16,-17 0-5 15,-26 0-9-15,-28 0 0 16,-23 0 1-16,-16 0-1 16,-5 0-1-16,-7 0-38 0,-9 2-66 15,-43 8-106-15,-15 0-135 16,-18-3-478-16</inkml:trace>
  <inkml:trace contextRef="#ctx0" brushRef="#br0" timeOffset="100795.7431">16776 9553 573 0,'0'0'124'0,"0"0"-36"15,0 0 58-15,0 0 27 0,0 0-2 16,0 0-36 0,0 0-30-16,-95-38-24 0,72 35-7 15,-2-1-4-15,-5-1-14 16,-3 5-5-16,-2-2 8 15,-1 2-8-15,0 0-6 16,-2 0-13-16,1 0 4 16,2 2-4-16,0 3 8 15,1 1-12-15,6 0-8 16,-1 2-3-16,4-1 0 16,0 2-3-16,-1 3-1 15,1 0-6-15,-4 3-1 16,1 2 6-16,-2 2-10 15,-1 3 8-15,1 5-1 0,0-1 1 16,3 3 2-16,2 0 0 16,1 4 1-16,3 0-1 15,0 3 0-15,3 3-3 16,4 4 1-16,-1 2-4 16,3 0-4-16,3 3 5 15,4-2-4-15,-1 0-2 16,5 1 0-16,1 0 5 15,0 0-5-15,0-4 0 16,0 1 5-16,0-2-5 16,9-2 1-16,0-1-1 0,3-1 5 15,3-2-4 1,0-4 4-16,4-2-6 16,3-4 2-16,1 0 5 0,2-2-6 15,0-4 0-15,2 0 9 16,2-4-8-16,-1 0-1 15,-1-2 0-15,-2-3 5 16,-2-1-4-16,0-2 5 16,-2-4 1-16,-1-1-1 15,2-1 8-15,0-2 0 16,-1 0-5-16,0 0-1 16,0 0 3-16,-1 0 0 15,0-1-2-15,3-3 4 16,-3 1-4-16,2-1 2 15,0-1 1-15,-1 0 1 0,1-2-2 16,-2 4-2 0,-1-3-1-16,-1-2 0 0,1 3 0 15,0-2 1-15,-3-1-9 16,4-2 8-16,-3-1-8 16,2 3 6-16,0-4-6 15,-2 0 0-15,1 1 7 16,-5 0-8-16,1 0 2 15,-4-1 4-15,-1 1-5 16,1-1 8-16,-1-1-3 16,-1-1 0-16,-1-2-4 15,4-4 4-15,-4 1-6 16,2-4 1-16,0 3 0 16,-1-5 0-16,-1 3 0 15,-1-3 0-15,-1 0 0 0,-1-2 0 16,-1-2 1-16,-2 1-1 15,0-2 8-15,1 3-8 16,0-3 0-16,1 3 0 16,-2 1 1-16,1 1-1 15,3 1 0-15,-2 4 0 16,0 1-1-16,1 2 1 16,-1 0 0-16,-1 3-1 15,3-1 1-15,-2 1-1 16,2-2 0-16,-2-1 0 15,1-2 0-15,2 1-1 16,-2-1 0-16,0-1 1 0,0 0 1 16,-2-1-1-16,2-1 0 15,-2 2 0-15,-1 0 1 16,1 0 0-16,-2 0-1 16,1 1 1-16,-1-1 0 15,0 1 0-15,2 2 0 16,-2 1 0-16,0-1 1 15,0 1-1-15,0 0 0 16,0-1 0-16,0 0 0 16,0 0 0-16,0 0-1 15,-3 2 1-15,0-4 0 16,-3 2 0-16,1-2-1 16,-1 2 1-16,0 0 0 0,-3 0 1 15,2 0-1 1,-2 2 0-16,-3 1 0 0,0 2-1 15,-3 0 0 1,0 0 1-16,-4 3-1 0,-2 0 0 16,-3 2-1-16,-1 3 1 15,-2-1 0-15,0 5 0 16,2 0-1-16,0 0 1 16,2 0 0-16,-1 0 0 15,3 0 0-15,3 0-2 16,0 5-7-16,5 1-12 15,0-1-23-15,1 3-22 16,4-2-29-16,1 2-43 0,1-2-27 16,6 3-83-1,-2-4-85-15,2-1-507 0</inkml:trace>
  <inkml:trace contextRef="#ctx0" brushRef="#br0" timeOffset="106278.4502">8162 13121 2 0,'0'0'487'0,"0"0"-430"15,0 0 10-15,0 0 92 0,115 75 46 16,-46-44-33 0,20 10-23-16,20 3-7 0,4 2-50 15,-6-8 1-15,-7-8-36 16,-1-4 4-16,-2-1-9 16,-1-2-2-16,-1-3-9 15,-5-3-12-15,-4-5-8 16,-1-3 2-16,-15-5-2 15,-12-2-2-15,-12-2-4 16,-4 0 6-16,9 0-2 16,4 0 3-16,9 0 1 15,-7-5 0-15,-3 2 12 16,1-2-12-16,-6-1 5 16,-2-2 1-16,0-1-4 15,-4-2-10-15,-3-1 0 0,-1 1-6 16,-3-2 0-16,-1 1-3 15,-1-4 4-15,-1-1-3 16,0-3-1-16,-2-2 2 16,2-3-2-16,-1-5 0 15,0-4 1-15,-1-3-1 16,2-5-6-16,0 1 2 16,-1-1 5-16,0 3-5 15,-2 0 4-15,-6 3-5 16,0 0 9-16,-5 2-3 15,-7 2-1-15,1-2-5 16,-7-1 7-16,-3-5-7 16,-3-6 0-16,0-5 1 0,0-16 4 15,-3 3-6 1,-3-5 1-16,0 1 0 0,3 8 0 16,-4-7 1-16,1 2 3 15,0 2-5-15,-4 3 0 16,1 4 0-16,-2 3 0 15,-3 0 0-15,-2 7 1 16,-2-3 0-16,-1 2 0 16,-3 3 6-16,-4-3-6 15,-1 2-1-15,-4-1 6 16,-3 2-5-16,-4 1 6 16,-4 4-6-16,-4 2 0 15,-6 2-1-15,-2 3 1 16,-7 3 1-16,-3 4-2 15,0 4 2-15,-2 1-2 16,1 3-1-16,-2 1 1 0,0 4 0 16,1 2-1-16,2 0 2 15,1 3 0-15,2 1-1 16,-2 3 1-16,1-3-1 16,-2 5-1-16,-1 1 1 15,0 0 0-15,-1 0 1 16,1 1 0-16,2 8-1 15,0 2-1-15,-1 4 1 16,1-1 0-16,-1 4 1 16,0-1-1-16,-2 3-1 15,2 0 1-15,-1 1 0 0,5 1-2 16,3 2 1-16,-2 1 1 16,5 4 0-16,3 0 0 15,3-3 0-15,2 6-1 16,6 1 1-16,3 2 0 15,1 1 0-15,3 3 0 16,2 1 0-16,6 2 0 16,0 4 1-16,-1 4 1 15,5 4 10-15,1 6-2 16,4 1 6-16,0 14-2 16,5-8-2-16,5 2-3 15,2 2-1-15,4-2-7 16,0 1 0-16,0 1-1 0,6 9 6 15,6-18 3-15,4 8 1 16,5-5 5-16,3-11 0 16,6 3-2-16,4 1-5 15,3-2 1-15,-1 0 1 16,-2-2 4-16,-1-3-5 16,-3-3-2-16,-3-3 2 15,-3-3 4-15,-3-4-2 16,-2-4-1-16,2-5-1 15,-3-5 3-15,1-2-3 16,3-7 8-16,1-4-1 16,5-3 15-16,4-5-8 15,5-3 13-15,2 0-14 16,0-8 0-16,1-1-7 16,-2-5-9-16,-6 4 0 0,-7 0-6 15,-7 3 1-15,-9 4 0 16,-3 1-1-16,-6 0-19 15,0 2-53-15,0 0-62 16,-12-2-70-16,-4-1-147 16,-5-2-556-16</inkml:trace>
  <inkml:trace contextRef="#ctx0" brushRef="#br0" timeOffset="106444.6051">8555 13629 1633 0,'0'0'104'15,"0"0"-104"-15,0 0-13 16,0 0-3-16,0 0-262 0</inkml:trace>
  <inkml:trace contextRef="#ctx0" brushRef="#br0" timeOffset="113870.0732">11529 476 770 0,'0'0'128'0,"0"0"-56"15,0 0 73-15,0 0-29 16,0 0-64-16,14-31-29 16,-12 31-16-16,-1 0-7 15,-1 0 0-15,2 0 1 16,0 3 7-16,-2 2 8 16,0 2 7-16,0-2 4 15,0-2-2-15,0-1-6 16,0-2 13-16,0 0 38 15,0 0 23-15,0 0-4 0,0 0-12 16,0 0-35 0,0 0-24-16,1-2-18 0,3 1 0 15,1 1-10-15,0 0 4 16,5 0-3-16,-3 0 2 16,2 6 6-16,-1 4-4 15,-4 0 4-15,-2 0-4 16,-2 1 5-16,0-3 1 15,0-3 6-15,-3-1-6 16,-4-4 10-16,2 0-1 16,0 0 3-16,1 0 16 15,1 0 11-15,1-8-5 16,2 2-20-16,0-4-8 16,0 4-7-16,0 0-7 15,3 1-2-15,5 3-3 0,0 2 5 16,2 0-2-16,-4 0 2 15,0 0-1-15,-3 0-5 16,-3 2 3-16,0 3-2 16,0-1 12-16,0 0 0 15,-8 0 1-15,-2-2 11 16,-1-1-5-16,4-1 3 16,1 0-2-16,1 0-7 15,1 0-1-15,0 0-12 16,2-3-68-16,1 2-188 15,-1 1-497-15</inkml:trace>
  <inkml:trace contextRef="#ctx0" brushRef="#br0" timeOffset="116662.2953">12053 1610 126 0,'0'0'654'0,"0"0"-557"16,0 0-61-16,0 0 10 15,0 0-24-15,0 0-15 16,0 0-7-16,2-3 0 16,-2 3 1-16,0 6 12 0,0-1 6 15,-4 0 5 1,0-2 17-16,3-2 9 0,1-1 21 16,0 0 15-16,0 0-2 15,0-3-16-15,1-8-39 16,10 1-13-16,1-2-7 15,0 2 14-15,1 5-13 16,-2 3-3-16,1 2-5 16,-5 0-1-16,1 7 0 15,-4 3 9-15,-1 5 0 16,-3 2 13-16,0-1 4 16,-3 3 10-16,-9-1 4 15,-2-2-9-15,0-3-13 0,-1-5-4 16,6-4-2-16,2-4-1 15,1 0 2-15,-1-5-2 16,3-8-12-16,4-9-22 16,0 4-105-16,2 3-282 0</inkml:trace>
  <inkml:trace contextRef="#ctx0" brushRef="#br0" timeOffset="117907.7287">12770 1210 1051 0,'0'0'184'0,"0"0"-19"0,0 0 12 15,0 0-88-15,0 0-58 16,0 0-11-16,0 0-7 16,-75 100-6-16,75-58-1 15,0-3 3-15,15-2-2 16,5-5-5-16,1-3-1 16,-2-1 1-16,0-5 5 15,-5-1-4-15,-7-3 3 16,-3 1 3-16,-4 0 4 15,-8-2 19-15,-12 2 2 16,-8-3 5-16,-2-1-11 16,1-6-13-16,7-3-4 15,9-6 4-15,9-1 14 16,4 0-11-16,13-10-18 0,18-7 0 16,14-6-10-16,13-3-23 15,10-2 0-15,3-4-5 16,-4 0 5-16,-7-1 13 15,-13-4 7-15,-13-1 7 16,-10 1 5-16,-13 1 1 16,-10 5 1-16,-1 4 37 15,-9 8 24-15,-13 6-15 16,-6 9-15-16,-2 4 13 16,-2 7-4-16,3 18-1 15,2 11-18-15,10 5-11 16,6 8-2-16,11-1 2 15,0-1-5-15,16-5 2 0,14-6-7 16,10-7 5-16,8-10-4 16,1-9 6-16,0-10-8 15,-5-2-24-15,-6-22-9 16,-8-5-2-16,-9-10 10 16,-8-5 15-16,-7-2 10 15,-6 0 0-15,0 5 7 16,0 12 14-16,-7 9 7 15,-3 9 16-15,0 9-9 16,1 2-24-16,-2 13-11 16,1 14 1-16,6 5 0 15,4 4 2-15,0 1-2 16,14-1 5-16,16-6-5 16,9-8-1-16,8-8 0 0,8-11-28 15,3-3-63-15,-5-9-63 16,-7-16-9-16,-13-5 33 15,-13-3 47-15,-14-2 70 16,-6 0 13-16,0 5 82 16,-7 9 46-16,-2 5 23 15,0 12-12-15,5 4-62 16,2 0-60-16,1 21-17 16,1 10 0-16,0 8 1 15,4 5 5-15,9 1-5 16,-3-3 1-16,0-3-1 15,2-8 0-15,-8-2 0 0,-1-12-1 16,-2-8-28-16,-1-9-24 16,0-3 51-16,0-25 1 15,0-25 1-15,0-6 33 16,0-8 25-16,10 0 3 16,6 17 0-16,4 5-2 15,10 21-31-15,8 21-27 16,23 9-2-16,23 35 0 15,-2 7 0-15,-8 0 0 16,-14-1-17-16,-33 3-95 16,-8-4-215-16,-16-8-761 0</inkml:trace>
  <inkml:trace contextRef="#ctx0" brushRef="#br0" timeOffset="118907.5615">9818 395 857 0,'0'0'278'16,"0"0"-68"-16,0 0 34 0,0 0-113 15,0 0-101 1,0 0-30-16,0 0 0 0,21 82 36 15,-2-35 2-15,5 3-11 16,3-5-15-16,3-7 0 16,0-7-12-16,2-9 6 15,-3-7-4-15,-1-9-2 16,-6-6 0-16,-7-4-5 16,-4-15 3-16,-7-8-9 15,-4-5 11-15,0-4 0 16,-6 0 1-16,-4 1 0 15,-1 5-1-15,3 6 9 0,2 6 4 16,4 11 15 0,0 3-8-16,2 4-20 0,0 0-7 15,2 8-19-15,14 10 18 16,5 4 8-16,11 2-16 16,5-1-56-16,3-4-32 15,2-7-14-15,-1-6-72 16,-6-6 25-16,-10 0 29 15,-10-13 36-15,-10-5 100 16,-5-5 3-16,-2 0 118 16,-11-1 23-16,2 7 18 15,4 5-38-15,2 7-18 16,5 5-67-16,0 4-39 16,0 14-1-16,0 6 1 15,3 5 0-15,4 0 1 0,0 1 0 16,-1-4 6-1,-3-2-6-15,0-9 0 0,-2-5 0 16,1-9 5-16,1-1 21 16,0-11 39-16,0-14-28 15,2-3-6-15,0-1 20 16,-3 4-26-16,2 4 3 16,-1 11-15-16,-1 5-14 15,1 5-5-15,3 0-16 16,4 10 15-16,2 5 5 15,6 2 0-15,1 1-78 16,4-6-57-16,19-9-73 16,-7-3-76-16,-1 0-241 0</inkml:trace>
  <inkml:trace contextRef="#ctx0" brushRef="#br0" timeOffset="119919.1377">10690 424 667 0,'0'0'175'0,"0"0"-3"15,0 0-30-15,0 0-24 16,0 0-37-16,0 0-21 16,0 0-46-16,-13 61-12 15,34-47-1-15,3 2 12 16,0 0-4-16,0 1 1 16,-5 2 2-16,-7 1 1 15,-9-1 12-15,-3-2 23 0,-5 2-6 16,-11-5-9-1,-2-3-11-15,1-4 3 16,3-4-13-16,3-3 5 0,4 0 5 16,7-5-2-16,0-7-19 15,10-5-1-15,15-3-9 16,7-4-10-16,5 1-6 16,-1-2-18-16,-2-2 3 15,-7 2 11-15,-5 3 12 16,-8 1 15-16,-5 5 2 15,-6 3 6-15,-3 1 17 16,0 5 34-16,0 1 17 16,0 5-24-16,-5 1-1 15,-2 0-22-15,-3 4-26 0,2 11 0 16,-2 5-1-16,2 4 1 16,4 2-1-16,4 1 0 15,0-1-1-15,4-2 1 16,11-1-1-16,3-7 0 15,3-3 0-15,1-6-5 16,-2-7-2-16,0 0-3 16,-2-16-13-16,-6-4-6 15,-4-5 4-15,-6-4 20 16,-2 2 5-16,0 2 1 16,-5 4 0-16,-4 6 15 15,1 6 18-15,0 4-5 16,5 5-7-16,-1 0-21 0,1 5-8 15,0 9 7-15,3 3-6 16,0 3 6-16,0 2 0 16,13-3 0-16,10-4-1 15,5-4-4-15,7-6-29 16,0-5-46-16,0-2-93 16,-3-12-77-16,-10-6 17 15,-11-3 62-15,-8-2 113 16,-3 0 59-16,0 0 87 15,-8 6 62-15,0 5 34 16,4 7 10-16,1 4-40 16,0 3-91-16,3 0-62 15,0 13-1-15,0 11 1 16,0 4 0-16,1 3 0 16,7 2 1-16,-1-1 5 0,1-1-5 15,-1-5-1-15,-2-3 1 16,-2-6-1-16,-2-8-14 15,-1-9 8-15,0 0 6 16,0-12 12-16,0-13-11 16,-7-6 66-16,0-7 6 15,0-5-4-15,6 1 3 16,1 4 3-16,0 7-11 16,6 11-10-16,9 6-29 15,0 11-20-15,4 3-5 16,2 10-1-16,2 13-8 15,0 7 9-15,-1 5 1 0,-2 4 0 16,-5 0-1 0,-1 2-42-16,-7 10-82 0,-6-9-185 15,-1-9-605-15</inkml:trace>
  <inkml:trace contextRef="#ctx0" brushRef="#br0" timeOffset="139590.9675">7033 11823 451 0,'0'0'76'0,"0"0"-12"0,0 0 45 16,0 0 13-16,-83 0-20 16,60 2-2-16,2 2-5 15,-1 0-9-15,1 2-4 16,-1-1-8-16,1 1-20 16,0-1-6-16,-1 1 4 15,-1 2 0-15,-2 0-22 16,-2 1 0-16,0 1 1 15,-2 0-12-15,6 3 4 16,-6 1-1-16,3 0-6 16,-3 3 1-16,1 0-2 15,0 2 0-15,2 0-4 0,1 1 3 16,2 0 5-16,3 1-6 16,-1 0-2-16,6 1-5 15,-1 3 0-15,2-1 1 16,2 5-6-16,2 0 0 15,2 5 0-15,2 1 7 16,-1 3-7-16,4 1 11 16,3 2 3-16,0 3 5 15,0 1 2-15,0 2 10 16,0-2-4-16,3 2-2 16,10-2-13-16,1-2 2 15,4-1-3-15,5 1 3 0,0-4 5 16,8-2 1-16,-1-1 7 15,0-5-3-15,3-2-4 16,-3-3 1-16,1-2 0 16,0-5 2-16,3 0 4 15,-1-4-9-15,0-4-3 16,3-2 2-16,1-4 0 16,-1-5 6-16,4 0 1 15,-1 0-9-15,0-3 2 16,1-6-6-16,-1-2-5 15,-2-2 8-15,1-1-5 16,2-1 8-16,-2-4-4 16,0-1-4-16,-2-2 8 15,-5-1-9-15,2-1 9 16,-5-3-2-16,-1-2-4 0,-3-5 1 16,-2-3-4-16,-5-10 2 15,-1-5-2-15,-6-5-3 16,-5-5 0-16,-2-2-5 15,-3 0 5-15,0-3 0 16,-11 3-5-16,-4 1 0 16,-7 6 14-16,1 3-8 15,-4 4 5-15,2 5 2 16,-2 5 4-16,0 4-5 16,1 4 2-16,0 1-3 15,2 6 0-15,1 1-5 0,-3 4-1 16,3 3 0-1,0 1 3-15,-1 4-1 0,0 4-8 16,2-1 5 0,-2 4-5-16,-1 2 0 0,1 3-1 15,-2 0 0-15,-6 0 0 16,3 10-1-16,-3 0 1 16,1 2 1-16,0 2 1 15,-1 1-1-15,4-1 0 16,-1 0-1-16,3 0 1 15,4 0-1-15,1-3-1 16,7 0-4-16,0-4-10 16,5 0-23-16,1-1-13 15,3 1-24-15,0 0-27 0,1 2-17 16,2 2-31-16,0 2-79 16,0 9-56-16,0-5-236 15,0-2-106-15</inkml:trace>
  <inkml:trace contextRef="#ctx0" brushRef="#br0" timeOffset="140927.3396">9051 13266 1358 0,'0'0'201'15,"0"0"-159"-15,0 0-33 16,0 0 52-16,131-30 54 16,-43 1 1-16,32-9-34 15,2 1-36-15,-16 4-21 16,-29 12-4-16,-32 8-11 15,-10 3-8-15,2 1-2 16,-3 0-9-16,-6 1-63 0,-11 2-41 16,-10 5-20-1,-17 1-21-15,-15 1-119 0,-8 7-217 16</inkml:trace>
  <inkml:trace contextRef="#ctx0" brushRef="#br0" timeOffset="141210.0623">9182 13413 863 0,'0'0'169'16,"0"0"-116"-16,0 0 34 16,0 0 85-16,0 0 39 0,0 0-9 15,117-19-20 1,-25-12-52-16,24-8-30 0,7-5-17 15,-23 10-18-15,-28 9-18 16,-23 9-7-16,-6 4-17 16,6-2-10-16,2-1-1 15,-2 2-11-15,-9 7-1 16,-13 4-22-16,-19 2-89 16,-8 9-235-16,-5 3-731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20T07:05:06.6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3038 7683 309 0,'0'0'55'0,"0"0"-34"16,0 0 14-16,0 0 67 16,0 0-5-16,-92-48 19 15,77 38-15-15,2 1 16 16,1 3 3-16,6 2-19 15,1 2 9-15,2 1-4 16,3 1-32-16,0 0-35 16,0 0-14-16,9 0-11 0,17 10 18 15,8 4 16 1,14 2 16-16,20 3 1 0,23 0 0 16,24-2-5-1,6-4-7-15,-7-3-13 0,-9-6-17 16,-13-2 1-16,6-2-1 15,3 0-4-15,5 0 7 16,2 0-12-16,1 0 6 16,2-7 2-16,0 0-7 15,7 0 0-15,-4 1-5 16,1 1-4-16,-9 1-3 16,-3 1 9-16,-3 0-12 15,-3 0 2-15,-5 2-2 16,-2 1 2-16,-14 0-1 15,-17 0-1-15,-11-2 0 16,1 2 0-16,8-1 1 0,10 0-1 16,8-2 1-16,-2 3-2 15,-4-3 1-15,-5 3 0 16,-3 0 1-16,3 0-1 16,-1 0-1-16,-2-2 1 15,7-1 0-15,-1 1 1 16,2-2-1-16,0-2 0 15,4 0 1-15,0-2 0 16,15-4-1-16,19-2 0 16,17-1 1-16,9-2 0 15,-9 0-1-15,-13 8 0 16,-15 1 1-16,-2 2-1 0,-3 3 1 16,-15-3-1-1,-15 5 0-15,-14 0 0 0,-3 1 6 16,4 0-6-1,7 0 0-15,8-2 0 0,-2 1 5 16,2 0-5-16,-4-2 1 16,-2 1 0-16,-5 1-1 15,4-1 0-15,0 0 6 16,2-1 15-16,2 1-5 16,0 0-15-16,-2-1 5 15,0 0 6-15,-2-1 9 16,4 1 5-16,0 1 2 15,-1-1 20-15,-2 1-33 16,-4 2-9-16,-7 0 1 16,-6 0 9-16,-6-1 2 15,-2-1-4-15,-4 1-1 0,-3-2-6 16,-2 1 1-16,-3-1 1 16,0-1 4-16,-2 0-5 15,-1 0-7-15,2-1 11 16,-4 0-6-16,-2-2-5 15,-1-5 10-15,0-1-2 16,-6-8 0-16,-3-5-2 16,-3-9-1-16,0-8-5 15,-2-21-1-15,-12-18 0 16,-3-18 0-16,-1-8 1 16,6 9-1-16,5 12 1 0,5 21 0 15,2 14-1 1,-2 13-1-16,1 2 0 0,-2-5-1 15,0-5 1 1,-1-4 0-16,-2 3 0 0,0 1 0 16,-4 2-1-16,-1 2-4 15,-3 3-1-15,-4 3-4 16,-4 4 4-16,-2 4 6 16,-7 3-10-16,-5 5 10 15,-4 3-8-15,-9 2 8 16,-5 5-10-16,-9 3 10 15,-7 2-7-15,-1 4 7 16,-7-1-1-16,2 3-4 16,-3 0 5-16,-10 0 0 0,-16 6 0 15,-14 3 0-15,-9 1 0 16,5-2 0-16,10 0 0 16,6-5 0-16,-3 3 1 15,0-2 0-15,-3 3-6 16,2-3 5-16,1 2-1 15,-3 1-5-15,-2 0 6 16,-2 3 0-16,-3-1 0 16,-1 4 0-16,1-2 0 15,3-2 1-15,5 2-1 16,13-2-5-16,7-1 6 16,19-4-6-16,10-2 5 15,-8 1 0-15,-16 2 1 0,-11-2 0 16,-16 1 1-16,12 0 0 15,12-1 0-15,2 0-1 16,0 0 1-16,6 1-1 16,-2-1 0-16,15 1 0 15,11-3-1-15,11 0 0 16,3-1 0-16,-6 0 1 16,-10 0 0-16,-7 0 0 15,0 0 1-15,-3 0-1 16,3 0 0-16,-1 0 0 15,0 1 0-15,-2 6 0 16,0-1 0-16,-2 3-1 16,-5-1-7-16,-11 3 7 0,10 1-7 15,0-1 8-15,7 0-1 16,11 1 0-16,0-2-1 16,2 1 1-16,2 0 0 15,3-5 1-15,3 0 0 16,2-1 0-16,6 0 1 15,4-4-1-15,0 0 1 16,2 1-1-16,-3-2 0 16,-5 5 0-16,2 0 0 15,-4 1 1-15,4-2-1 16,0 3 0-16,4-3 0 16,1 1 0-16,6 1 0 15,1-1-1-15,2 2 1 0,0 2-6 16,4 0 5-1,0 1-1-15,5 0-4 0,-2 2 6 16,4 0 0-16,0-2-1 16,3 2 0-16,-1 0 0 15,2 0-1-15,1 2-5 16,0 2 5-16,1 0 2 16,1 0 0-16,1 2-6 15,0 2 4-15,1 3 1 16,4 2 0-16,0 5 0 15,2 3 0-15,2 1-1 16,0 6 1-16,0-1-5 16,8 5 6-16,7 0 0 0,2 2 0 15,3-1 1 1,4 4 1-16,1-1 4 0,2 0 0 16,-1 2 0-16,2-2-6 15,0-1 8-15,-1-5-1 16,-1-3-5-16,-3-3 5 15,2 0-6-15,-5 1 6 16,2 0 2-16,-4 1-7 16,0 0 8-16,-3 0-4 15,-5-2-4-15,-2 0 8 16,1-5 2-16,-2-2 1 16,-2-4 4-16,1-4-4 15,-2-5 0-15,-1-3-2 16,3-5-1-16,-6-2-1 15,3-3-3-15,0-3 2 0,-3 0-2 16,3 0 2-16,3 0-6 16,5 0-1-16,8-9-1 15,11-2-40-15,18 7-112 16,-5 2-222-16,-18 2-767 0</inkml:trace>
  <inkml:trace contextRef="#ctx0" brushRef="#br0" timeOffset="2223.0067">5022 6436 26 0,'0'0'59'15,"0"0"-5"-15,0 0-20 16,0 0-9-16,0 0-5 15,0 0-8-15,47-40-5 16,-43 36-7-16,-1-2 8 0,0 1 5 16,0-2 3-1,-3 0-6-15,0 0-8 0,0 0-1 16,0 1 0-16,0 2 35 16,0 2 42-16,0-1 18 15,-6 1-16-15,-1 2-21 16,-2 0-3-16,-3 0 8 15,-8 0-11-15,-2 0 19 16,-4 0-12-16,-4 0 9 16,-3 5 0-16,-2 4 14 15,1-1-8-15,-2 1-1 16,0 5-13-16,-1 2 10 16,-4 4-19-16,3 8-17 15,4 6 1-15,-1 7 1 16,5 3-7-16,5 6 0 0,4 3-1 15,6 4 3-15,4 3 12 16,3 15-8-16,8 19-10 16,0 14 1-16,0 6 8 15,0-21-10-15,0-22 1 16,6-27 5-16,3-10 29 16,1 6-23-16,7 3-11 15,4 2 5-15,3-5-3 16,8-5-1-16,3-4 4 15,1-4-2-15,5-5 7 16,1-4-11-16,0-4 1 16,7-5 5-16,0-4-7 15,4-5 4-15,2 0-4 16,0-2-2-16,-2-10-13 16,-3-2 11-16,-6-6-3 0,-3-1 7 15,-4-2-4-15,-1-4-6 16,-7-1-2-16,-3-1 2 15,-4-8-7-15,-5 1 5 16,-4-8 0-16,-5-6-6 16,-1-14 1-16,-6 2-6 15,0-5 8-15,-1-2-8 16,0 13 0-16,0-5-1 16,0 4 0-16,-1 4 1 15,-7 0 1-15,-4 0 4 0,0-1-5 16,-6-1-1-1,-3 2 0-15,0-1-1 0,-4 5 0 16,-4 2 0-16,1 4 0 16,-3 4 0-16,-1 3 0 15,1 4 0-15,-2 2 1 16,-1 2 0-16,-1 1-1 16,0 6 0-16,-1 1 1 15,2 3-1-15,1 2 0 16,3 6-7-16,2 4-2 15,4 5-8-15,3 0-22 16,2 8-45-16,-1 13-47 16,-9 27-110-16,2-4-299 15,-5-3-616-15</inkml:trace>
  <inkml:trace contextRef="#ctx0" brushRef="#br0" timeOffset="6353.8407">4876 7249 8 0,'0'0'29'0,"0"0"-17"16,0 0-4-16,0 0-8 15,0 0-25-15</inkml:trace>
  <inkml:trace contextRef="#ctx0" brushRef="#br0" timeOffset="9053.205">5850 7512 16 0,'0'0'26'16,"0"0"16"-16,0 0-16 15,0 0-9-15,0 0 21 16,0 0 27-16,0 0 14 16,-28-17-7-16,25 17-27 15,0-3 5-15,3 1 1 16,0 2 2-16,-3 0 2 0,3 0-19 15,0 0 0 1,0 0-11-16,0 0-2 0,9 2 49 16,6 7 7-1,3 1-6-15,7 1-14 0,2 0-6 16,6 2-12-16,0 0 12 16,4-2-5-16,0 1-1 15,-1-1-1-15,0 0-17 16,-2-2 3-16,-1 1-15 15,4-2 1-15,-1-1 3 16,-3 1-3-16,0 0-5 16,2-2 15-16,0-1-7 15,2-1 7-15,2-2-6 16,-2 1-8-16,1 0 1 16,2-2 5-16,0-1-18 0,-1 0 14 15,0 0-9 1,2 0-4-16,-2 0 7 0,1 0-2 15,0 0-8-15,-2 0 0 16,-3 0 1-16,0 0 0 16,-2 0 5-16,0 0-6 15,0 0-1-15,2 0 1 16,-2 0 0-16,0 0 1 16,-2 0 0-16,3 0-1 15,1-4 0-15,-1 1 1 16,-1 0-1-16,1 0 1 15,-2-1-1-15,-1 0 0 0,-3 1 0 16,1 0-1-16,-3 1 1 16,1 1 0-16,-3-1 1 15,4 1-1-15,-2 1 1 16,-2-2-1-16,3-1 0 16,-2 1 0-16,2-1 0 15,-1 0 1-15,1 0-1 16,-3 2 0-16,2-2 0 15,-1 1 0-15,-1-1 1 16,0-1-1-16,-1 2 0 16,-1-1-1-16,0 0 1 15,0 1 0-15,-3-1 0 16,2 2-6-16,-1-2 6 0,-1 3 1 16,2-3 0-1,1 0-1-15,1 2 0 0,-4-4 0 16,4 3 0-16,-3-1 0 15,0-2 1-15,1 1 0 16,-2-2 1-16,-1 2-1 16,-2-1 1-16,1 0-1 15,-2 0 0-15,-2-3 0 16,2 4 0-16,-1-4-1 16,0 0 1-16,-2-2 7 15,-2-1-7-15,3-4 0 16,-4 0 6-16,-2-1-6 15,2-2 5-15,-3 0-5 0,0-1 0 16,0-2-1 0,-2 1 1-16,1-2 6 15,1-2-6-15,0-2-1 0,-2-3 0 16,1 0 1-16,-2 0 0 16,0 1 0-16,-3 1 5 15,0-1 1-15,0 2-6 16,0-1 8-16,0-1 3 15,-3 0-11-15,-6-1 12 16,0-1 12-16,-2-1-4 16,1 0-1-16,1-2-4 15,-2 1 0-15,4-2-7 16,-2 2 3-16,1 2-2 16,-2 0 0-16,1 1-4 15,0 2-4-15,-4 1-1 0,-2 1 7 16,0 1-6-16,-1 0 7 15,-5 0-3-15,-1 2 4 16,-5 0-9-16,-1 0 8 16,-2 1 1-16,-2 1-1 15,-2 1 3-15,3 0 1 16,-4 4-12-16,1 1 5 16,0 1-5-16,-1 2 1 15,1 1 0-15,-2-1 0 16,4 3-1-16,-4-2 0 15,-2 3-1-15,-5-1 1 16,-2 3-1-16,-7-1 0 0,-4 3 0 16,-4-2 0-16,-1 1-1 15,0-1 1-15,1 4 0 16,4-1 0-16,0-1 2 16,4 1-2-16,-1 0 1 15,6-1 0-15,-1 2-1 16,3-2 1-16,-2 2 0 15,0 0 0-15,-2 1-1 16,-1 0 0-16,2 0 1 16,-6 0-1-16,5 0 1 15,-1-1-1-15,0 1 0 16,-1 0 0-16,3-2 1 16,-2 2-1-16,5-1 0 0,-3 1-1 15,1 0 0 1,2 0 0-16,0 0 1 0,2 0-1 15,4 0 1-15,3 0 1 16,6 0-1-16,3 0 1 16,1 0 0-16,5 0-1 15,2 0 0-15,-2 3-1 16,1 2 1-16,2 0 1 16,0 2-1-16,2-2 0 15,-2 0-1-15,6 2 1 16,-3 2 0-16,0-1 0 15,3 1-1-15,0-1 0 16,1 4 0-16,0 0 0 16,-1 1 0-16,1 1 0 15,3 0 0-15,-1 1 0 0,-2-1 0 16,4 1 0 0,-1 1-1-16,2 1 0 0,2 0 2 15,0 0-2-15,1 3 1 16,3 1-5-16,0 1 5 15,0 2 1-15,0 1-1 16,0 2 0-16,3 3 1 16,4 0 0-16,2 3-1 15,0 1 1-15,4 1-1 16,-1 1 1-16,0 2-1 16,0 1 0-16,-3 4 1 15,-1 0 0-15,-1 4-1 0,-4 1 1 16,0 1 19-1,0 0 3-15,-2-5 1 0,2 1-5 16,0-1-8-16,2-5 12 16,-2-2-3-16,7 2 5 15,-1-4-5-15,2 1 3 16,3-1-7-16,3-2-3 16,1-2 7-16,1-2 0 15,1-3 3-15,-2-5-4 16,1-3-2-16,-7-8-5 15,-3-1-1-15,1-3 1 16,-4-4 0-16,-3 0-3 16,-1-2-1-16,-2 2-5 0,0-2 4 15,0 0-5 1,0 0 8-16,0 1-2 0,0-1-6 16,0 0 5-1,0 0-6-15,0 0-40 0,0 0-55 16,16-7-117-16,-2-8-129 15,5-5-659-15</inkml:trace>
  <inkml:trace contextRef="#ctx0" brushRef="#br0" timeOffset="18643.6594">13414 8100 540 0,'0'0'152'0,"0"0"9"16,0 0 68-16,0 0 21 15,0 0-4-15,0 0-64 16,18-5-48-16,7-8-49 15,10-1-49-15,6-1-4 16,6 1-18-16,-2 1-14 16,-1 2 0-16,-7 2 0 15,-7 2-63-15,-6 2-37 16,-10 0-59-16,-4 5-128 16,-10 0-45-16,-16 0-58 0,-8 0-213 15</inkml:trace>
  <inkml:trace contextRef="#ctx0" brushRef="#br0" timeOffset="18796.4574">13465 8124 506 0,'0'0'119'16,"0"0"-48"-16,0 0 75 15,0 0 11-15,0 0-3 16,95 19-28-16,-41-27-48 16,6-9-64-16,2-1-14 15,-1-1-43-15,13-13-30 16,-16 5-67-16,-12 1-161 0</inkml:trace>
  <inkml:trace contextRef="#ctx0" brushRef="#br0" timeOffset="19007.8374">14014 7669 909 0,'0'0'91'15,"0"0"-45"-15,0 0-45 16,111 52 47-16,-72-16 8 16,-1 9 1-16,-11 10-18 15,-16 20-13-15,-29 28-14 0,-79 30-12 16,-5-15-139 0,-24-21-249-16</inkml:trace>
  <inkml:trace contextRef="#ctx0" brushRef="#br0" timeOffset="23868.174">10517 9036 502 0,'0'0'78'16,"0"0"-71"-16,0 0-7 15,0 0 0-15,0 0 0 16,0 0 6-16,23 0 11 16,-13 0 4-16,4 0-21 15,4 0-31-15,12 0-31 0,-2 0-36 16,0 0-88-16</inkml:trace>
  <inkml:trace contextRef="#ctx0" brushRef="#br0" timeOffset="24111.338">11891 8956 568 0,'0'0'85'0,"0"0"-75"15,0 0-2-15,0 0 28 0,0 0 3 16,0 0-25-16,0 0-11 16,-59 0-3-16,23 0-30 15,6 3-79-15,0-3-293 0</inkml:trace>
  <inkml:trace contextRef="#ctx0" brushRef="#br0" timeOffset="24325.9059">10276 9056 1016 0,'0'0'0'16,"0"0"-199"-16,0 0-68 15,125-11 180-15,-62 5 51 16,-8 3-101-16</inkml:trace>
  <inkml:trace contextRef="#ctx0" brushRef="#br0" timeOffset="24578.067">11794 8947 880 0,'0'0'39'16,"0"0"-39"-16,0 0-26 16,0 0 26-16,0 0 9 15,0 0 16-15,0 0-11 16,-63 10-2-16,51-6-12 15,1-1-1-15,-1 6-89 16,3-4-98-16,-2 3-223 0</inkml:trace>
  <inkml:trace contextRef="#ctx0" brushRef="#br0" timeOffset="29222.7123">10169 9310 355 0,'0'0'66'15,"0"0"-18"-15,0 0 65 16,0 0-54-16,0 0 24 15,0 0-26-15,0-46 3 16,0 40-6-16,0-1-4 0,-3 0 21 16,-4 3-27-1,1-4 3-15,-3 3 0 0,-2-1-10 16,-2 0 2-16,-3 1-18 16,-2-1 0-16,-4 3-9 15,-3-2 1-15,-1 2-1 16,0 0-1-16,-4 1 4 15,1-1-4-15,-3 0 2 16,0 0 9-16,2 1 11 16,-1 2-4-16,3 0 8 15,1 0-10-15,-2 0-2 16,1 0 3-16,0 2-11 16,-4 8-4-16,-1 4-1 15,-1 3 0-15,-3 6 4 16,0 3-5-16,-1 8 4 0,1 4-2 15,-3 6 0-15,2 4 10 16,1 3-2-16,1 2 2 16,5 0 17-16,6 3-1 15,5 0 9-15,10 4-10 16,7 3 5-16,3 2-12 16,4 1 0-16,17 2 0 15,10 0 5-15,10 0-5 16,5-2-8-16,8-1-5 15,3-4-6-15,1-5-3 16,1-7 11-16,-1-6 4 16,1-7-2-16,-4-7 8 15,-3-9-5-15,0-4-15 16,-1-8 21-16,-2-6-10 16,3-2-5-16,-1-1-5 0,-1-13-2 15,0-4-1-15,-2-5 0 16,-3-3-2-16,-3 0 0 15,1-4 0-15,-8 1-5 16,-2-4 10-16,-1-1-10 16,-6 0 9-16,-2-2-1 15,-2-3-8-15,-3-7 1 16,-2 0 4-16,-3-7-5 16,-2-5 5-16,-8-1-6 15,-4-3 0-15,0-1 1 0,-13 0-1 16,-10 0 2-1,-9 1-1-15,-4 1 1 16,-3 2-1-16,-3 1 5 0,-1 4-5 16,1 2 0-1,1 6 0-15,5 2 0 0,2 11 0 16,4 5-1-16,0 5 1 16,3 3 1-16,0 6-2 15,3 3 0-15,-1 3 0 16,1 3 0-16,0 4 0 15,-1 1-3-15,-3 0-27 16,-4 15-31-16,-4 9-47 16,-29 39-119-16,8-5-152 15,-4 3-474-15</inkml:trace>
  <inkml:trace contextRef="#ctx0" brushRef="#br0" timeOffset="31985.4495">9861 10773 681 0,'0'0'92'16,"0"0"-63"-16,0 0 17 16,0 0 64-16,0 0-29 15,0 0-9-15,0 0-2 16,-89-65 2-16,69 58 6 16,-4-1-8-16,-2 1 1 0,-8 0 0 15,-3-1-1 1,-7 1 10-16,-3-2-23 0,-6 1-13 15,-4 0-5-15,-1 3 11 16,0-1-7-16,0 2-14 16,5 1 14-16,-2 1-12 15,1 2 8-15,2 0-11 16,1 0-9-16,1 9-5 16,-1 1-2-16,0 4-1 15,1 3-1-15,-2 3 5 16,4-1-6-16,0 3-1 15,6-1 6-15,5 1-8 16,1-1 1-16,5 4 2 16,1 0-3-16,2 3-6 15,2 5 1-15,1 2-1 16,1 4 1-16,0 4 5 16,2 2-5-16,2 2 0 0,1 2 1 15,4 2 0-15,2 4-1 16,2 14-1-16,6 15 1 15,5-6 0-15,0-7 1 16,8-9 10-16,10-13-3 16,5 8 1-16,7 1-1 15,11-4 1-15,1-2 2 16,4-5 9-16,5-3-5 16,4-3 0-16,2-3-2 15,7-2-5-15,-3-7 0 16,6-2 2-16,-3-5 0 0,1-5-5 15,1-3 7 1,-1-4 6-16,-1-3-8 0,-3-7-1 16,-1 0-8-1,-4 0-1-15,2 0 10 0,-1-11-10 16,-3-2 7-16,1-4-7 16,-6-1 0-16,-2-6 6 15,-4-2 1-15,-6-7-2 16,2-5 0-16,-3-6 0 15,-1-3-5-15,-3-4 0 16,2-4 5-16,-4-3-4 16,-5-2-1-16,-2-1 0 15,-6 0 6-15,-3 1-5 16,-4 2-1-16,-5 5 7 16,-2 0-7-16,-3 3 0 0,0 0 5 15,0 2-5-15,-2-4 5 16,-6 2-6-16,-1 3 0 15,-4 1 0-15,0 4 0 16,0 2 0-16,-4 2 0 16,-1 1 0-16,-2 4-1 15,-3 1 1-15,1 2 0 16,-2 5 1-16,-3 0-1 16,0 6 1-16,-1 3-1 15,0 3 1-15,-4 4-1 16,-2 3 1-16,-4 2-1 15,0 4 0-15,-5 0-1 0,-2 3-14 16,-3 11-16-16,-2 5-21 16,-6 9-40-16,-32 28-56 15,12-5-109-15,2-1-434 0</inkml:trace>
  <inkml:trace contextRef="#ctx0" brushRef="#br0" timeOffset="36196.8353">19341 6713 416 0,'0'0'163'15,"0"0"-94"-15,0 0 30 16,0 0 35-16,35-78-58 16,-5 64-22-16,10 4-8 15,6 1-17-15,7 8-6 16,5 1-7-16,-2 1-14 15,-2 15 5-15,-8 6-7 16,-9 8-13-16,-12 8 3 16,-11 6 10-16,-14 9 16 15,-10 17-1-15,-41 22-1 0,-29 26 15 16,-14 7 17-16,0 0 22 16,12-8-11-16,24-16-8 15,14 0-11-15,19-3-13 16,16-6-8-16,9-8-8 15,10-16-8-15,14-14 9 16,3-14 1-16,7-2 6 16,11-1 18-16,9 2 1 15,9-7-12-15,-1-11-23 16,-2-18 29-16,-6-3 8 16,-5-13 10-16,-7-8 5 15,-5-1-12-15,-8 3-9 16,-9 4 6-16,-6 6 13 0,-9 9-23 15,-5 4-4 1,0 32-24-16,0 35 33 0,-7 30 20 16,1 27 10-1,0 17-5-15,0 3 0 0,-3 8 8 16,2 7-5-16,1 6-14 16,-2-3-15-16,-2-2-6 15,-1-7 9-15,2-9-1 16,-2-5 9-16,2-5-18 15,-2-8-5-15,-1 1-7 16,-1-17 6-16,-1-8-7 16,-2-11-6-16,-5-11 14 15,1-12-4-15,1-13-1 16,0-13-7-16,5-8 14 0,-3 7-7 16,-2 2 0-16,-1 5 0 15,5-9-15-15,0-10 9 16,5-8-7-16,5-8-1 15,1-8 0-15,1-3 1 16,3-5-1-16,0 0 0 16,0-1 0-16,0 0 5 15,-2 0 0-15,1 0 3 16,-4 0 1-16,-9 0-1 16,-14-1 9-16,-36-9-16 15,-51-6-2-15,-61-2-13 16,-31-3-21-16,-15 3-32 15,-7 5-65-15,-2 7-58 0,48 3-191 16,10 3-1313-16</inkml:trace>
  <inkml:trace contextRef="#ctx0" brushRef="#br0" timeOffset="51286.3464">5143 2704 1144 0,'0'0'390'0,"0"0"-278"16,0 0-81-16,0 0-8 15,0 0 54-15,82-41 27 16,-22 12-22-16,28-10-35 16,33-7-24-16,16 2-12 15,-6 6-10-15,-28 10 1 16,-33 12-2-16,-19 6-5 16,-14 3-49-16,-1 1-88 15,-5 6-122-15,-7 0-128 16,-18 0-230-16</inkml:trace>
  <inkml:trace contextRef="#ctx0" brushRef="#br0" timeOffset="51520.3049">5165 2989 1320 0,'0'0'151'15,"0"0"-142"-15,0 0 21 16,102-11 78-16,-11-19 49 15,39-16 6-15,13-9-37 16,5-1-53-16,-20 5-20 16,-22 10-13-16,-27 12-18 15,-17 5-10-15,-15 8-11 16,-13 5-1-16,6-1-31 16,14 11-134-16,-9 0-164 0,-8 1-424 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20T07:06:06.2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1699 5593 107 0,'0'0'280'0,"0"0"-189"15,0 0-44-15,0 0 34 16,0 0 13-16,0 0-6 16,0 0-13-16,6-2-6 15,9 2 4-15,6-2 8 16,7 1-18-16,5 1-5 16,3 0-1-16,10 0-1 15,5 0-7-15,4 1 2 16,8 3-3-16,1 3-17 15,7-4-4-15,0 3-12 16,2-2 20-16,1 0-18 0,-1 0 5 16,2-1-9-1,1-1 0-15,10 1-4 0,-7 0 10 16,1-1 3-16,11 1-5 16,1 0-11-16,23-2 3 15,7 1-3-15,-7-2 2 16,-15 0-7-16,-12 0 7 15,-2-2 2-15,-2-2-4 16,-2-1 1-16,3 2 14 16,0-2-13-16,0 1-2 15,6-4-4-15,-2 2 8 16,4 0-1-16,2 2-8 16,4 1 0-16,1 1 9 15,-3 2-8-15,0 0-2 16,-3-2 6-16,0 1-6 15,2-1 1-15,2 1 0 0,0 0 6 16,0-2-6-16,7-2 5 16,10 0-5-16,13-2 11 15,9-3 38-15,8 1-12 16,6 1-31-16,7-1-5 16,0-1 6-16,0 3-2 15,2 0-5-15,-1 2-1 16,-2 1 0-16,-3 0 0 15,-1 0 0-15,-1 3 1 16,-6 1-1-16,-7 0 0 16,-6 0 1-16,-6 0 0 15,-7 0-1-15,-5 3-1 0,-6 2 1 16,-2 0 0-16,-5-1 0 16,-2 2 0-16,0-2 1 15,-6 1-1-15,1-2 2 16,-2 1-1-16,-4-1 0 15,1 0-1-15,-2 0 0 16,-1-2 0-16,2 1 0 16,-4-2 1-16,3 0-1 15,3 0 0-15,1 0 0 16,5 0 1-16,3 0-1 16,2 0 0-16,-2 0 0 15,2 0 1-15,1 0-1 0,2-2 0 16,-2 1-1-16,2-1 1 15,-2 1 0-15,1 0 0 16,-2 1 0-16,-2 0 0 16,-1 0 0-16,-4 0 0 15,-4 0 1-15,-1 0-1 16,-4 0 0-16,-13 2 1 16,-12 1-1-16,-13-1 0 15,1 1 0-15,6-1 0 16,11 3 0-16,7-1 0 15,0-1 0-15,-2 0 1 16,3-1-1-16,1-2 2 16,11 0-2-16,13 0 2 15,14 0-2-15,5 0 0 16,-8 0 0-16,-6 0-2 0,-11 0 2 16,1 0 2-16,-2 0 6 15,-1 0 12-15,0 0 3 16,0 0 2-16,0 0 3 15,-3 0-7-15,0 0 13 16,-4 2-10-16,-11-2 5 16,-12 0-1-16,-13 0-1 15,-2 0-2-15,5 0 3 16,3 0-7-16,1 0 11 16,-8 0-2-16,-12 0-3 15,-12-2 1-15,-7 0 5 0,-7-1 1 16,-5 1-5-1,-3 1-15-15,-1 1-13 0,0 0-1 16,-4 0-33-16,-22 0-86 16,-76 8-56-16,2 4-224 15,-21 3-606-15</inkml:trace>
  <inkml:trace contextRef="#ctx0" brushRef="#br0" timeOffset="8809.8854">9582 7539 446 0,'0'0'97'0,"0"0"-30"0,0 0 26 15,0 0 1-15,0 0 15 16,0 0-10-16,0 0-7 16,-18-42-19-16,8 35 8 15,-1 4-9-15,-5 0-4 16,-3 2 6-16,-4 1-46 16,-1 0-14-16,0 6 5 15,4 2-3-15,3 2 3 16,7 0-6-16,4 1-11 15,6 3-1-15,0 4 17 16,7 4 31-16,17 0-2 0,7 3 4 16,5 0-15-1,5-1-12-15,0 0-11 0,-5-4-6 16,-3 3-6-16,-8-3 1 16,-7-2 5-16,-5-2-7 15,-8-2 0-15,-5 0 1 16,-2-2 5-16,-18-1 19 15,-10 4 16-15,-11-3-2 16,-8-2-15-16,-4-2-5 16,2-3-9-16,3 0-1 15,9-3-8-15,10-1 5 16,8 2-6-16,12-3-1 16,7 0-63-16,2 0-89 15,18 0-137-15,49-6 61 16,-4-5-79-16,1-4-439 0</inkml:trace>
  <inkml:trace contextRef="#ctx0" brushRef="#br0" timeOffset="9194.7331">10030 7606 942 0,'0'0'129'16,"0"0"-106"-16,0 0 7 15,-82-16 108-15,55 16 24 16,5 0-12-16,5 3-48 16,6 8-44-16,6 6-23 15,5 2 9-15,0 6 1 16,13 0 4-16,6 0-7 16,4 1-13-16,2-2-9 0,0-3-1 15,1 0-7-15,-3-4-6 16,-6-1-5-16,-2-3 0 15,-7 1 0-15,-4-3 0 16,-4 1-1-16,-2 1 1 16,-17 0 8-16,-8 2-2 15,-5-4-1-15,-6-1-4 16,1-6-2-16,5-2 0 16,6-2-18-16,8 0-26 15,9-1-38-15,9-9-64 16,18-9-166-16,11 2-92 15,4-4-418-15</inkml:trace>
  <inkml:trace contextRef="#ctx0" brushRef="#br0" timeOffset="9489.0065">10273 7603 1141 0,'0'0'150'15,"0"0"-90"-15,0 0 40 16,0 0-9-16,0 0 45 16,0 0 18-16,0 76-20 15,0-37-38-15,0 4-18 16,0 0-4-16,0-1-16 0,0-5-14 16,6-3-20-16,5-6-17 15,6-3-5-15,4-9-1 16,0-3-1-16,4-6-21 15,5-7-36-15,1 0-53 16,2-3-88-16,6-23-75 16,-8 3-299-16,-11 0-382 0</inkml:trace>
  <inkml:trace contextRef="#ctx0" brushRef="#br0" timeOffset="9671.108">10461 7868 753 0,'0'0'351'0,"0"0"-252"0,0 0-17 16,0 0 23-16,0 0 52 16,0 0-41-16,0 0-62 15,107 0-38-15,-74 0-4 16,0-7-12-16,-5-1-36 16,2-12-146-16,-10 6-195 15,-3-3-518-15</inkml:trace>
  <inkml:trace contextRef="#ctx0" brushRef="#br0" timeOffset="9839.1909">10373 7550 1175 0,'0'0'216'0,"0"0"-216"16,86-31-10-16,-29 18 9 0,4 2 1 15,27 8-1-15,-18 1-134 16,-13 2-258-16</inkml:trace>
  <inkml:trace contextRef="#ctx0" brushRef="#br0" timeOffset="10291.2789">9464 8531 1408 0,'0'0'339'16,"0"0"-242"-16,114-7-15 0,-14-6 91 15,18-3-26 1,5-1-17-16,-3-2-54 0,-12 2-34 15,-3-3 11 1,-17 5-8-16,-22 1-20 0,-19 3-18 16,-11 2-6-16,-2 1-1 15,-4 1-10-15,-6 1-35 16,-15 3-52-16,-9 3-48 16,-42 3-105-16,-8 10-233 15,-13 0-243-15</inkml:trace>
  <inkml:trace contextRef="#ctx0" brushRef="#br0" timeOffset="10532.7264">9348 8805 1392 0,'0'0'181'0,"0"0"-131"0,97 30 93 15,9-26 85-15,54-4-24 16,30-15-13-16,9-15-66 15,-9-4-14-15,-27 4-21 16,-20 1-32-16,-23 2-28 16,-31 4-18-16,-27 7-2 15,-26 5-8-15,-16 5-2 16,-5 0-8-16,-15 6-87 16,-8 0-140-16,-26 0-417 0</inkml:trace>
  <inkml:trace contextRef="#ctx0" brushRef="#br0" timeOffset="11764.9099">9955 6280 461 0,'0'0'98'0,"0"0"-30"16,0 0 65-16,0 0 1 0,0 0-37 15,0 0 17-15,9-76-14 16,-9 60-2-16,-5 2-21 16,-5 1 9-16,-3 1 15 15,-7 5-22-15,-8 6-22 16,-8 1-35-16,-9 8-13 15,-8 14 5-15,-6 10 4 16,0 6-2-16,1 9 7 16,9 6 12-16,2 19-4 15,8 18 6-15,12 18 1 16,13 8 13-16,14-2-1 16,1-8-5-16,22-8-5 15,5-3 4-15,5-6 0 16,1-16-17-16,-3-18 6 0,-2-15 5 15,-2-6-4-15,10 4 6 16,6 3-7-16,5 2-1 16,4-6-5-16,-3-6 18 15,2-6-1-15,-2-6 4 16,-4-6-8-16,0-6 0 16,-5-7 1-16,0 0 0 15,3-4-3-15,2-13-10 16,4-2-7-16,2-8-10 15,-2-1-4-15,1-2-5 16,-7-1-1-16,0-3 8 16,-9 0-7-16,-6-7 5 15,-2-2-6-15,-9-6 5 16,-3-16-4-16,-6-17 5 16,-5 4-1-16,-3 8-5 0,0 11 0 15,0 9 7-15,-3-5-7 16,-5-9 5-16,-3 2 2 15,-2-2-1-15,-3-3-6 16,-2 1 0-16,-4-1-1 16,-3 4 1-16,-4 5 0 15,-2 4 0-15,-3 8 0 16,-2 5 0-16,-3 6 0 16,-4 5-1-16,-2 10 0 15,-2 8-6-15,0 8-5 16,-4 4 2-16,2 9-1 15,1 12-1-15,1 4-1 16,5 6-7-16,4-1-18 16,7 1-37-16,3 2-40 0,8 2-41 15,8 12-85-15,5-8-257 16,5-11-812-16</inkml:trace>
  <inkml:trace contextRef="#ctx0" brushRef="#br0" timeOffset="13302.6023">12710 6057 377 0,'0'0'72'16,"0"0"-23"-16,0 0 35 15,0 0 4-15,0 0 23 16,-86-62 1-16,69 53-10 15,1 1-20-15,-1 5 0 16,-2-1 1-16,-2 3-11 16,0-1 2-16,-7 2-4 15,-2 0-19-15,-6 10-6 16,-1 4-7-16,-2 6-3 16,0 6 7-16,-1 6-3 15,4 1-4-15,2 6 3 0,3 2-7 16,1 3-5-16,2 1 4 15,0 3 6-15,4 2 5 16,1 5-6-16,0 3-1 16,3 1 1-16,0 1-7 15,4 3 1-15,4 2-1 16,2 12 3-16,5 13-6 16,5 15 5-16,0 0-5 15,10-5 2-15,2-25-7 16,-1-24-2-16,2-13 10 15,1-6-4-15,6 4 4 16,6 3-3-16,7 3 5 16,2-6 1-16,6-3-4 15,3-8 1-15,3-7 8 0,5-5 0 16,2-12-7-16,-1-1 3 16,3-1-1-16,0-13-9 15,1-6-5-15,-2-2-7 16,0-7-2-16,-4 0-2 15,-3-3-5-15,-6-3-1 16,-4-4 6-16,-5-3-5 16,-5-2 1-16,-6-7-1 15,-1-5 5-15,-3-5-5 16,-2-3 0-16,0-3 8 16,-4 4-8-16,1-3 5 15,-2 4-5-15,-4-1 0 16,-1 5 6-16,-5 1-7 0,-1 1-1 15,0 1 0-15,0-2 1 16,-11-1 0-16,-8-1 0 16,-1 0-1-16,-2 0 1 15,-6 4 0-15,2 3-1 16,-1 4 0-16,-1 7 0 16,2 5 0-16,-1 6 0 15,0 4-7-15,4 5-2 16,-4 4 9-16,5 4-11 15,-3 4-3-15,-3 3-3 16,-2 4 0-16,-5 2-3 16,-2 0 3-16,-4 0-4 15,1 5-7-15,0 5 0 16,7-3-9-16,2 3-12 0,11-1-24 16,5 2-42-16,8 12-91 15,4-3-77-15,3-5-294 0</inkml:trace>
  <inkml:trace contextRef="#ctx0" brushRef="#br0" timeOffset="19962.4608">14070 5816 183 0,'0'0'188'15,"0"0"-9"-15,0 0-16 16,0 0-42-16,0 0 11 0,0 0-25 16,5-8-21-1,-5 8-9-15,0 0 3 0,0 0-15 16,0 0-14-16,0 5-40 16,0 12-11-16,0 12 43 15,0 9 39-15,0 10-12 16,0 16 2-16,0 2-11 15,0 4-8-15,3 12 10 16,3 2-11-16,3 21-9 16,-3-1-3-16,-2-7-6 15,1-10 3-15,-4-11-3 16,1 0-3-16,-2 1 0 16,0-1-4-16,0-11-7 15,0-10 5-15,0-11-8 16,-6-4 3-16,1 7 4 0,-1 4-6 15,0 4 4 1,-1-4 3-16,1-4-10 0,0-3 0 16,0-3-3-16,1-1-3 15,1-6-8-15,1-8 5 16,0-4-5-16,0-7-1 16,2-6 2-16,1-4-1 15,-2-5 0-15,1 0-1 16,-1-11-32-16,0-17-94 15,2-47-151-15,0 4-266 16,0-5-305-16</inkml:trace>
  <inkml:trace contextRef="#ctx0" brushRef="#br0" timeOffset="26750.0618">14035 5670 644 0,'0'0'74'0,"0"0"-74"16,0 0-6-16,0 0 6 15,0 0 26-15,119-14 26 16,-21 14 19-16,50 1 1 16,31 8-1-16,20 0-12 15,11-2-4-15,-6-2-13 16,17-1 9-16,8-2 10 16,10 1-25-16,7 1 15 15,-1 3-22-15,1-4 7 16,-6 2 0-16,-8-5-17 15,-9 0 16-15,-10 0-6 16,-5 0-10-16,-10 0-3 16,-6 0-6-16,-11 0 9 0,-9 0 5 15,-16 0-8-15,-13 0 0 16,-15 0-15-16,-14 0 6 16,-29 0 0-16,-21-2-7 15,-19-2 0-15,-5-1 1 16,3 1-1-16,5-3 1 15,1 1 6-15,-3-2-7 16,-8 3 1-16,-4 1-1 16,-8 0 0-16,-9 1 0 15,-8 3 0-15,-4 0-18 16,-5 0-9-16,3 8 21 16,-3 12 6-16,3 5 35 15,0 11-10-15,3 4 5 0,3 20-6 16,1 22-4-16,6 30 5 15,1 10 6-15,-2 6 1 16,-5-2-4-16,-5-2 1 16,-4 7 8-16,-1 4 1 15,0 0 5-15,0-3-7 16,-4-8-14-16,-7-9 0 16,1-13 3-16,1-15 3 15,1-17-21-15,4-13 17 16,2-14-6-16,1-5-1 15,1 7-3-15,0 2-4 16,0-1-3-16,0-5-1 16,0-10-5-16,0-4 5 15,0-10-5-15,0-8-1 0,0-4 1 16,0-2 7-16,-9-3 1 16,-15 0-1-1,-28-5-8-15,-36-14-9 0,-50-6-2 16,-28-6-4-16,-28-1 7 15,-14-1-6-15,-6 3-6 16,-17 1-5-16,-11 1 3 16,-8 3 9-16,-1 7 11 15,-4 5 2-15,4 4 0 16,4 5 0-16,9 4-1 16,10 0 0-16,22 1 1 0,24 9 0 15,30 1 0 1,28 2-1-16,31-1 0 0,25-2 1 15,19 0 0-15,3-1 1 16,-6 2 0-16,-9 0-1 16,-7 2 0-16,3 1 1 15,0-4 0-15,4-1-1 16,2-2 0-16,5-3 0 16,6-3 1-16,9-1 5 15,9 0 12-15,10 0-6 16,8 0 1-16,3 0 3 15,4 0-2-15,1 0 2 16,-2 0-4-16,-3 0-5 16,-6 0-5-16,-5 0-1 15,-6 0 9-15,-7 0-4 0,-1 0-4 16,-2-2 10-16,1-1-2 16,-2-3-3-16,2 0 11 15,-1 1-9-15,-3-1-2 16,3 0-6-16,-1-2 1 15,6 1-1-15,2 0 8 16,8 0 6-16,4 0 13 16,7 1-13-16,3 2-2 15,3 3 2-15,1-1 0 16,3 2-3-16,-2 0-4 16,2 0-8-16,-4 0 0 15,1-1 0-15,-5-1 0 16,-5-1 0-16,-5-3 0 0,-6 1 0 15,-3-1 0 1,-3-1 0-16,2 1 3 0,1 2-2 16,5-1-1-16,4 2 0 15,9 0 0-15,2 2 0 16,7 1 0-16,0-2 0 16,0 1 1-16,0 0 8 15,0-2 5-15,0-1-5 16,2-5-3-16,7-3-5 15,3-8-1-15,5-2-5 16,1-4-22-16,4-5-27 16,1-8-51-16,11-52-91 15,-7 9-289-15,-8-13-852 0</inkml:trace>
  <inkml:trace contextRef="#ctx0" brushRef="#br0" timeOffset="27919.8477">3453 7754 1152 0,'0'0'273'15,"0"0"-227"-15,0 0-21 16,0 0-1-16,118-39 93 16,-28 3 16-16,34-16-24 15,20-3-31-15,1 3-12 0,-12 5 10 16,-17 10-20-16,-7 4-12 15,-8 4-23-15,-20 7-5 16,-17 5-5-16,-23 4-11 16,-9 2 1-16,-1 2-1 15,-2-1-1-15,-7 3-54 16,-12 7-84-16,-10 0-87 16,-26 11-75-16,-13 9-84 15,-13 2-509-15</inkml:trace>
  <inkml:trace contextRef="#ctx0" brushRef="#br0" timeOffset="28193.3978">3499 8065 1367 0,'0'0'124'16,"0"0"-61"-16,144-53 50 15,-21 1 44-15,18-9 2 16,3-2-33-16,-4 6-36 16,-14 6-17-16,-5 4 1 15,1 2-33-15,-14 5-7 16,-22 11-16-16,-22 8-9 16,-25 8-8-16,-11 5-1 15,-4 3-5-15,-5 5-76 16,-25 9-155-16,-22 15-343 0,-23 2-382 0</inkml:trace>
  <inkml:trace contextRef="#ctx0" brushRef="#br0" timeOffset="31780.4317">7097 11830 1109 0,'0'0'154'0,"0"0"-88"16,0 0-2-16,0 0 58 15,137-66 13-15,-42 29-19 16,28-8-36-16,10-2-32 15,-5 8 1-15,-30 11-21 16,-32 13-12-16,-17 5-10 16,-11 4-6-16,1 2 0 15,-2 1-17-15,-4 2-55 16,-12 1-67-16,-21 7-159 16,-6 5-54-16,-18 0-171 0</inkml:trace>
  <inkml:trace contextRef="#ctx0" brushRef="#br0" timeOffset="32045.1443">6900 12058 1273 0,'0'0'179'0,"0"0"-178"15,0 0 24-15,98-14 66 0,-14-12 30 16,24-8-14 0,10-6-44-16,-5 4-19 0,-12 4-5 15,-23 11-11-15,-16 5-16 16,-15 6-11-16,-1 4-1 16,18 6-67-16,-9 0-155 15,-10 0-547-15</inkml:trace>
  <inkml:trace contextRef="#ctx0" brushRef="#br0" timeOffset="32883.9709">10682 11960 700 0,'0'0'143'15,"0"0"-13"-15,0 0 12 0,0 0 30 16,0 0 34-16,0 0-49 16,71-30-37-16,-32 16-29 15,8 3-21-15,4-1-4 16,6 0-19-16,1 0-18 15,3-2-11-15,2 0-9 16,-2 1-9-16,-1-1 0 16,-7 2-23-16,-8 4-91 15,-12 2-80-15,-14 5-166 16,-16 1-244-16</inkml:trace>
  <inkml:trace contextRef="#ctx0" brushRef="#br0" timeOffset="33083.8587">10668 12176 192 0,'0'0'1059'16,"0"0"-935"-16,0 0-108 16,0 0 15-16,97-16 37 15,-43-1 9-15,5-3-42 16,5 1-23-16,21 5-12 15,-18 6-142-15,-17 5-259 0</inkml:trace>
  <inkml:trace contextRef="#ctx0" brushRef="#br0" timeOffset="39566.3438">8174 10459 453 0,'0'0'75'15,"0"0"-41"-15,0 0 41 0,0 0 22 16,0 0-19-16,0 0-10 16,0-48 7-16,-3 42-16 15,-4 2 11-15,1 0-5 16,-3 0-23-16,-3 0 1 15,-5 4-15-15,-5 0-14 16,-2 0 2-16,-3 0-6 16,-3 7-1-16,0 2-8 15,2 3 8-15,1-1 4 16,4 1 0-16,2 1-7 16,3 0 1-16,3 1-6 15,3 1 0-15,-1 4 0 0,7 3-1 16,0 3-1-1,3-1 0-15,-1 3 1 0,4 0 0 16,-1 1 9-16,1-2 1 16,-3-1 6-16,0 3 4 15,-1-3-2-15,-5 0-4 16,1 1-2-16,-5 1 4 16,-2-3 0-16,3 4 1 15,-3-3 4-15,3 2-10 16,2 1 1-16,4 0-6 15,1 3-6-15,4 2 10 16,-1 1-1-16,2 1 4 16,0 0 5-16,0-1-10 15,0 1 6-15,3-4-1 0,5 2 0 16,-2-1-7-16,6 1-6 16,-3-1 9-16,1 5 0 15,1 2 2-15,2 1-1 16,2 8 4-16,-3-1-14 15,1 0 7-15,-2-2 1 16,-2-1-7-16,-3-7 0 16,1 1 6-16,-1-3-1 15,-2-1-6-15,0-2 9 16,3 2-2-16,2-5-6 16,-3 3 12-16,1-2-1 15,2 0-10-15,3-3 5 16,0 1-1-16,3-5 5 0,3 1 4 15,7-5 1 1,4-1-3-16,3-5 6 0,6-4-3 16,4-4-14-16,4-4 8 15,4-1-1-15,4 0-3 16,0 0 1-16,3 0 2 16,-1 0 1-16,1 0 0 15,-4 0-10-15,2 0 1 16,-2 0 0-16,2 3 0 15,3-1 1-15,2-2 8 16,4 0 12-16,3 0-9 16,3-3 1-16,0-5 1 15,-2-1-7-15,-3-2-8 0,0-1 7 16,-6 2-7 0,-1-5 0-16,-1 2 1 0,-8-1-1 15,1 2 1-15,-8-1 0 16,-4 2-1-16,-4 2 1 15,-5 1-1-15,-4 0 1 16,-3 4-1-16,-2 0 1 16,-4 1-1-16,-4 1 0 15,0 2 0-15,-5-1 1 16,1-1-1-16,-2 2 1 16,3-2-1-16,0-1 1 15,0-1 0-15,4-4 0 0,-1 2 1 16,2-5 5-1,3-1-6-15,1-2 1 0,-1-1 5 16,1-4-6-16,0-2 5 16,-2-2-5-1,0-6 7-15,-5-5-7 0,1-4 0 16,-2-6 1-16,-3-4 0 16,1-7-1-16,0-4 0 15,2-1-1-15,-3 1 1 16,1 5 0-16,-2 1 0 15,-2 6 1-15,2-1-1 16,-3 4 1-16,0 1-1 16,-1 0 0-16,-1 0 0 15,1 0-1-15,-1-3 0 16,-1 3-5-16,0 1 4 0,0 3 1 16,0 3-1-16,-4 4-8 15,-7 0 8-15,2 2-1 16,-3 2 1-16,2-1 0 15,-5 1-5-15,6-4 6 16,-3 1 0-16,2-3 0 16,1 0 0-16,-2 0 0 15,4 3 0-15,-1 2 1 16,1 3-1-16,0 3 1 16,-1 2-1-16,0 4 0 15,1 2 0-15,-3 2 0 16,-2 2 0-16,-5 2 0 15,1 1 1-15,-8 0-1 16,-3 2 1-16,-4 0-1 16,-7 2-1-16,-2 2 1 0,-6-1 0 15,-6 0-1-15,-2 1 1 16,-6 0 0-16,-1 2-1 16,-3 0 0-16,0 0 0 15,2 0 1-15,0 5-1 16,1 1 1-16,2 0 1 15,0 2-1-15,4 0-1 16,0 0 0-16,0 3 0 16,3-1 0-16,-1 0 0 15,4 1 0-15,1-3-1 16,2 1 1-16,-2-1 0 16,5 0 0-16,-3-2-1 15,1 0 2-15,4-1-1 0,-1 0 1 16,0-1 0-16,2 0 0 15,2 0 0-15,1-1 0 16,1 2 0-16,0-1 0 16,1 1 0-16,3 0 0 15,4 1 1-15,7-3-1 16,2 0 0-16,5 1 0 16,2-2 0-16,5-1 2 15,1 1-2-15,1-1 0 16,2-1 6-16,2 2 6 15,-3-2 3-15,4 0 0 16,-2 0 4-16,2 0-2 0,0 0 4 16,0 0-3-1,0 0-6-15,0 0-5 0,0 0-6 16,0 0-1-16,0 0 0 16,0 0 0-16,0 0-39 15,-1 4-88-15,-7 7-98 16,-1-1-167-16,-4-3-340 0</inkml:trace>
  <inkml:trace contextRef="#ctx0" brushRef="#br0" timeOffset="43619.7184">11112 10553 403 0,'0'0'78'0,"0"0"-55"16,0 0 33-16,0 0 37 16,0 0-8-16,0 0-19 0,-9-2-27 15,9 4-26 1,0 13 15-16,0 9 34 0,0 7 3 16,5 6 9-16,5 7-6 15,2 6 0-15,2 1-13 16,-1 7-7-16,-1-1 4 15,0 2 4-15,-3 2-19 16,0 2 3-16,-2 2-2 16,-1 2-13-16,-1 12 0 15,1 10-1-15,0-9-6 16,0-8-2-16,0-12 3 16,-3-10-9-16,6 4-1 0,-2 5 2 15,2-6 0 1,-1-1-4-16,-2-2-6 0,1-4 6 15,2 0-6-15,-2-3 1 16,1-6 6-16,0-1-6 16,-1-6 7-16,-1-7-8 15,-2-3 8-15,1-6-3 16,-1-4-5-16,-1-2 6 16,1-3-6-16,-1-1 0 15,0 1 0-15,1-3-1 16,-4 2 1-16,4-1-1 15,-1-1 1-15,0 0 0 16,3 1 0-16,1-1 0 16,4-1 5-16,3 0 1 15,6 1-5-15,7-2 12 0,6 0-3 16,6 0-3-16,5 0 3 16,4 0-1-16,4 0-9 15,7 0 10-15,0 0 2 16,4-2-4-16,3 0 2 15,1-3-5-15,6 1-5 16,0 0 8-16,13-1 3 16,13 0-1-16,-10 2 8 15,-10 2-4-15,-10 1-2 16,-14 0-11-16,6 0 4 16,9 0-6-16,-1 0 0 15,-2 0 1-15,0 0-1 16,-1 0 0-16,0-5 1 0,-1 0-1 15,-1-1 0 1,-4 1 0-16,-6 2 0 0,-1-1 1 16,-5 2-1-16,-3-1 0 15,-5-2 0-15,-3 1 0 16,-6-1 1-16,-8 2 0 16,-4-1 0-16,-4 1 0 15,-4 0 0-15,-2 1 1 16,-2 0 4-16,0-1-6 15,0-1 0-15,2 0 1 16,1 1 0-16,-1 0 0 16,0 0-1-16,-1-2 1 15,2 3 0-15,-3-3-1 16,1 1 1-16,-1-4-1 16,0 2 1-16,-1-5 1 0,1-5 4 15,-1-6-4-15,-2-5 1 16,0-9-2-16,-1-10 0 15,0-17 0-15,-3-20-1 16,0-16 0-16,0-6 0 16,0 19 0-16,0 19 0 15,0 25 1-15,-6 1 0 16,-2-5 0-16,-1-7 0 16,-4-6 0-16,0 1 0 15,1 0-1-15,-1 0 0 16,2 0 0-16,2 2-1 15,-1 6 1-15,1 4 0 0,2 8 1 16,-4 4 0-16,2 4-1 16,0 4 0-16,-1 1 1 15,-1 1-1-15,2 4 1 16,0-3-1-16,1-1 1 16,-1-1-1-16,-1-1 1 15,0 2-1-15,0 0 1 16,-2 3-1-16,-2 1 0 15,-1 2 1-15,-1 1-1 16,-2 2 0-16,-4 1 0 16,-5 0 7-16,-2 1-6 15,-3-2 16-15,-3 2-16 16,-2 3 9-16,-3-3-3 0,-2 2-1 16,-1-1-5-16,-2 2 0 15,-1 3 0-15,-3-3 0 16,-5 6 0-16,-6 1-1 15,-13 3 0-15,-18 0 0 16,-18 0 1-16,-4 0 0 16,7 0-1-16,11 0-1 15,7 2 1-15,0 6-1 16,-2 2 0-16,0 3 1 16,0 0-1-16,6 1 1 15,14-2 0-15,10 0 0 16,12-6-1-16,5 3-5 15,-7 0 6-15,-6-1-2 0,-2 2-5 16,3-3 6 0,6 2 0-16,4-2 0 0,2-1-8 15,3 1 9-15,2-1-1 16,4 0 0-16,7-1-1 16,5 0 2-16,6-2 0 15,5-1-1-15,5 1 1 16,1 1-1-16,1-4 0 15,0 2-1-15,1 1 1 16,-3 1 0-16,-1-1 0 16,2 2 1-16,-2 0-1 15,2-2 1-15,0 0-1 16,4-3 1-16,1 1 0 16,0-1 1-16,0 0 0 15,0 0 5-15,0 0 19 0,0 0-2 16,0 0-4-16,0 0-10 15,0 0-8-15,0 0-1 16,0 0-1-16,-3 5-68 16,-5 14-121-16,1-2-207 15,-3-5-695-15</inkml:trace>
  <inkml:trace contextRef="#ctx0" brushRef="#br0" timeOffset="52141.7111">14596 11673 1067 0,'0'0'129'16,"0"0"-94"-16,0 0 21 16,0 0 107-16,0 0-53 0,-13-38-56 15,43 29-19 1,14-4-7-16,9-2-1 0,10 2-11 15,1-3-4-15,0 1-3 16,-2 1-8-16,-6 0-1 16,-6 8-19-16,-10 3-96 15,-12 3-128-15,-12 0-109 16,-14 6-457-16</inkml:trace>
  <inkml:trace contextRef="#ctx0" brushRef="#br0" timeOffset="52334.0583">14537 11926 1149 0,'0'0'168'0,"0"0"-168"0,0 0-12 16,94-18 12-16,-45 1 33 15,4-2-5-15,2-2-15 16,4 1-13-16,13-1-31 15,-14 5-176-15,-14 2-357 0</inkml:trace>
  <inkml:trace contextRef="#ctx0" brushRef="#br0" timeOffset="55685.9206">6732 12748 1204 0,'119'-2'200'0,"45"-15"-164"16,42 0-35-16,16 1 1 16,-20 3-2-16,-4 3 0 15,0 5 20-15,4 5-2 16,5 0 9-16,15 3 8 15,8 3-7-15,1-1 5 16,2-2-6-16,-12 0-1 16,-3 1-13-16,-7-4 9 15,-5 0 16-15,6-5 11 16,0-8-5-16,3-2 0 16,2-2 18-16,2 0-29 15,-2 1 4-15,0 0-4 16,-3 2-3-16,-7 1-8 15,-8 4-12-15,-13 6 2 16,-14 3 0-16,-14 0-11 0,-14 3 12 16,-7 4-13-16,-7-4 0 15,-6 1 0-15,-3 1 2 16,-8-1 4-16,-1-3-6 16,-3-1 1-16,-4 0 0 15,-3-1 1-15,-5-5 4 16,-7 0-5-16,-15 2-1 15,-16-1 0-15,-13 2-1 16,-4-2 1-16,9 1-1 16,4-1 0-16,6-1 1 15,-3-1 1-15,-4-1 0 16,1-1 0-16,-1-2 0 0,-2-1 0 16,-1-5 1-1,1 0 0-15,-1-5 4 0,-2-5-5 16,2-6 5-16,-2-4-5 15,-3-10 0-15,0-4 0 16,-4-3-1-16,-4-4 0 16,-6-2 0-16,-3-1-1 15,-5-4 0-15,-7 1 1 16,-3-12 0-16,-8-19 0 16,1-17 0-16,-5-9 0 15,-2 5-1-15,0 12-5 16,0 12 5-16,0 8-18 15,0 17 18-15,-2 13-8 0,-5 17 8 16,2 7-1 0,1-2 1-16,-6-2 0 0,2 0 1 15,-6 3 0-15,1 2 0 16,-5 5 0-16,0 4 0 16,-1 0 1-16,-2 3-1 15,-4 1 0-15,-2 0-1 16,-6 2-1-16,-3 2 1 15,-3 2-5-15,-4 1 5 16,0 1-8-16,-2 2-1 16,-3 1 9-16,2-1-1 15,0 0-5-15,5-1 7 16,-2 0-2-16,3-1 1 0,1-1 1 16,-1 1 0-16,-2-2-1 15,-5 1 0-15,0 2 0 16,-8 0-5-16,-5 1 5 15,-5 1-9-15,-7-2 4 16,-1 0-5-16,-2-2 11 16,0-1-9-16,-13 0 8 15,10-2-9-15,-1 2 0 16,3 2 4-16,6 1-1 16,-5-2-2-16,-2 0 8 15,2 4-10-15,-2-1 10 16,2 1-9-16,-3 2 1 15,2 0 0-15,2 0-3 16,0 0 3-16,6 1 2 0,-1 0 6 16,2 2 0-16,0 0-7 15,0 0 7-15,-3 0-9 16,1 0 4-16,1 2 5 16,2 5 0-16,-1-2-1 15,6 1 1-15,4 1-8 16,0-2 8-16,4 1 0 15,-1-1-13-15,2 2 0 16,1-2 4-16,-3 0 2 16,2 5 7-16,0-3-7 15,-3 3 6-15,3-3 1 16,1 3-1-16,1-4-5 16,1-2-3-16,4 0 10 0,-1-4-1 15,4 0-5 1,-2 0 6-16,1-8 0 0,0 0 0 15,-4 0 0-15,-2 3 0 16,-4 1 0-16,-2 1-1 16,-1 0 0-16,-3 1 0 15,1-1 1-15,-1 0 0 16,-1-1 0-16,1 0 0 16,-1-1 0-16,0 2 0 15,2 2 0-15,2 1 0 16,0 0 0-16,-1 0 0 15,2 0 0-15,0 0 0 16,2 3 0-16,0-3-1 16,-1 1 0-16,2-1 1 0,2 2-1 15,0 1 1-15,0-1-1 16,0 1 0-16,-2 1 1 16,-3 1-1-16,0 2 1 15,-5-3 0-15,-2 1 0 16,-1-2 0-16,-1 2 1 15,1-2-1-15,3-3 0 16,3 2 0-16,3-1 0 16,-1-1 0-16,2 0 0 15,-1 2 1-15,-1-1 0 16,0 2-1-16,3-2 0 16,-3 3-1-16,1-4 1 0,0 3 0 15,2-3 0 1,-2 0 0-16,-2 0 0 0,-4 0 0 15,0 0 0 1,-7 0 0-16,-4 0 0 0,-15 0 1 16,-18 2-2-16,-18 6 1 15,-5 2 0-15,11 1 1 16,25-2 0-16,28-3-1 16,14-4-1-16,4 1 1 15,-7 1-1-15,-6-2 1 16,-2 2 0-16,9-2 0 15,7 0 0-15,5-2 0 0,3 0 1 16,5 0-1 0,1 0 0-16,0 0 1 0,-1 0 1 15,-2 0 4-15,3-2-5 16,-4-1 0-16,0 0 6 16,-2 2-6-16,-1 1 0 15,-1 0 1-15,1 0-1 16,-3 0 0-16,5 0 1 15,4 5 5-15,4 2 0 16,4 2-6-16,3 2 0 16,-1 2-1-16,0 2 0 15,0 2 0-15,-1 2 0 16,-3 1 0-16,2 1-1 16,2 3 1-16,-1-1 0 15,4 1 0-15,3 5 0 16,9 4-1-16,3 4-6 15,3 20 7-15,7 19 0 0,19 17 2 16,2-3 7-16,-2-15 4 16,-5-21-1-16,-4-11-3 15,1 10-2-15,7 18 8 16,7 24-6-16,-5-8 13 16,-3-10-3-16,-8-10-8 15,0-14-2-15,-1 6 3 16,6 9-2-16,-1 0 5 15,-2 1-9-15,-1 0 1 16,3 1 10-16,-2-3-8 16,-2-2 0-16,1-4-3 0,0-3 0 15,-3-5-6 1,1-5 15-16,-3-8-8 0,1-2-1 16,-1-4-4-16,2-2 11 15,2 1-4-15,2 0-3 16,-4-3-5-16,0-5 6 15,1-7-7-15,-4-3 2 16,-1-5-1-16,2-3 5 16,-4-3-5-16,5-3 11 15,-4-1-2-15,1 0-10 16,2 0 0-16,-1 0-6 16,-1 0-46-16,3-5-20 0,-2-2-33 15,13-7-76 1,-7 2-177-16,-1-1-246 0</inkml:trace>
  <inkml:trace contextRef="#ctx0" brushRef="#br0" timeOffset="62866.1482">14665 11476 12 0,'0'0'0'0,"87"0"-10"0,-26-9 8 16,-10-5 2-16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20T07:07:33.7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15671 689 403 0,'0'0'88'16,"0"0"6"-16,0 0 34 16,0 0-16-16,0 0 22 0,0 0-16 15,0-27-5-15,0 27-4 16,0-2-28-16,0 2-10 16,0 0-24-16,0 0-31 15,0 5-16-15,0 15 1 16,3 13-1-16,1 13 17 15,-1 11 31-15,2 18-10 16,0 19-10-16,4 30-14 16,1 12 20-16,-1 8-7 15,-2-4 0-15,-3-18-7 16,-2-6 1-16,-2-8-4 16,0-7-1-16,0-1-3 15,0 0 2-15,-5-4-6 0,-2-3 5 16,-1-1-6-1,0-5 5-15,-3-2-12 0,2-14 5 16,0-14 0-16,3-17 5 16,-2-6-2-16,0 0 0 15,0-4-3-15,1 1 3 16,0-14-8-16,4-5 6 16,0-5-1-16,3-4 0 15,0-1-5-15,0-2 0 16,0 0 1-16,0 0-1 15,0 0 2-15,0 0-2 16,0 0 7-16,17 0-2 16,24 0 22-16,38 0 31 15,51-8 0-15,34-6-14 16,19-2-6-16,-1 1-2 0,-12 1-9 16,-3-2-10-16,-13 0-3 15,-14-4-5-15,-16-1 2 16,-15-1 2-16,-24 3 2 15,-23 2 3-15,-17 3 5 16,-5 0 3-16,1-2 4 16,2-2 3-16,3 0-4 15,-10 1-1-15,-9 3 0 16,-3 4-4-16,-11 1-1 16,-5 5 1-16,-3 1-1 15,-2 1-6-15,-3 2-8 16,0 0-4-16,0 0-5 0,0 0 1 15,0 0-2-15,0 0-21 16,0 0-49 0,-35 0-85-16,1 0-163 0,-13 0-662 0</inkml:trace>
  <inkml:trace contextRef="#ctx0" brushRef="#br0" timeOffset="3797.9546">12946 9 696 0,'0'0'291'16,"0"0"-187"-16,0 0-70 15,0 0-27-15,0 0-7 16,0 75 58-16,-3-32 15 16,0 9 6-16,1 0-26 15,2 0 8-15,-1-4-8 16,-1-5-21-16,-3-7-16 15,3-4-1-15,-1-9-14 16,-2-4 1-16,4-8 5 16,-1-8 3-16,-1-3 25 0,2-8 108 15,-4-19-74-15,2-9-33 16,2-13 2-16,1 1 6 16,0 0 8-16,7 9-29 15,7 10-4-15,1 12-10 16,0 13-9-16,9 4-1 15,4 13-12-15,8 15 6 16,2 7 6-16,3 7 1 16,-3 2 0-16,0-1 2 15,-5 1 5-15,-6-5-5 16,-5-3-2-16,-7-5-76 16,-10-3-80-16,-5-10-221 15,0-9-287-15</inkml:trace>
  <inkml:trace contextRef="#ctx0" brushRef="#br0" timeOffset="4004.8401">12868 656 1121 0,'0'0'153'0,"0"0"-121"15,0 0-10-15,0 0 85 16,0 0 44-16,0 0-27 15,118-18-65-15,-66 3-45 16,8 1-14-16,-1-3-34 16,12 2-115-16,-17 3-179 15,-14 3-200-15</inkml:trace>
  <inkml:trace contextRef="#ctx0" brushRef="#br0" timeOffset="4196.7385">12949 785 986 0,'0'0'187'0,"0"0"-138"16,0 0-13-16,0 0 66 16,0 0 105-16,0 0 0 15,0 0-15-15,159-11-50 16,-39-19-68-16,8-6-43 16,-6 4-14-16,-17 5-16 0,-17 11-2 15,-11 9-85 1,-21 2-198-16,-15 3-513 0</inkml:trace>
  <inkml:trace contextRef="#ctx0" brushRef="#br0" timeOffset="8245.4831">15008 4065 7 0,'0'0'86'0,"0"0"0"15,0 0 27-15,0 0 3 16,0 0-30-16,0 0-19 16,-10-31 16-16,4 25-20 15,3 3 25-15,-1-4-7 16,-2 1 6-16,3 0-18 16,-4-1 6-16,-1 1 12 15,0 0-14-15,-2 0-18 16,-5-2 0-16,-2 2-10 15,-3-2-3-15,-6 2 3 16,-1 3-10-16,-1-2-6 16,-1 3 13-16,0 1 0 15,-1 1-18-15,3 0-1 16,-1 0-1-16,-2 0-3 16,1 1-3-16,0 9 0 0,-4-1 0 15,-1 4-6 1,-3 1 6-16,-2 1-4 0,-2 4 7 15,0 0-7-15,2 3-1 16,2 1-3-16,2 0 3 16,2 4-3-16,4-1 1 15,0 4-9-15,5 1 12 16,1 2-5-16,3 3 0 16,2 3 1-16,1 2 2 15,0 0-1-15,1 4-8 16,1 0 5-16,0 4 4 15,3 1-9-15,0 4 1 0,3 14 5 16,5 18 6-16,4 17-1 16,0 3 16-16,5-22-5 15,9-21-2-15,-4-25-1 16,4-3-2-16,5 2 0 16,6 6-6-16,7 5 5 15,4-5 2-15,7-1-1 16,-1-6-3-16,3-4-3 15,1-3 5-15,-1-8-5 16,-2-1 2-16,-3-9 0 16,-1-6 7-16,0-3-2 15,1-2 11-15,0 0-6 16,1-13-2-16,2-2-4 16,-4-4-6-16,2-1-5 0,-4-4 8 15,1 1-5-15,-1-5 2 16,-1-3 0-16,-2-2 0 15,-3-4 0-15,-1-2-2 16,-2-4 2-16,-1-3 4 16,-3-5-2-16,0-4-2 15,-2-2-3-15,1-5 4 16,-7 5-1-16,1 0-3 16,-5 2 1-16,-3 4 1 15,-1-1 2-15,-2-1-1 16,-3-2-6-16,1-2-4 15,-3-4-1-15,-1 2 0 16,0 1 0-16,0 5 0 16,0 4 5-16,0 5-6 0,0 4 0 15,0 6 0-15,-1 6 1 16,-4 2-1-16,-3 5 0 16,-2 3 0-16,1 3 0 15,-3 0 1-15,-3 5-1 16,-1 0 0-16,-3 3-6 15,-2-1 5-15,0 4-5 16,-5 0 5-16,-1 0-1 16,-4 0-5-16,-3 1-2 15,-5 2 8-15,-1 1-7 16,-2 0 2-16,1 0 5 16,3 0 0-16,3 3 0 15,5 2 0-15,6-3 0 16,1 2 0-16,5-1 0 15,4 0-5-15,4-2 0 0,4 1-5 16,3-2-9-16,2 2 1 16,1-2-5-16,0 0 5 15,0 0-1-15,0 0-2 16,0 0 6-16,0 0-5 16,-2 3-6-16,2-3-7 15,0 0-10-15,-1 2-14 16,1-1-13-16,-2 3-18 15,1 0 10-15,-2 4-35 16,3 2-73-16,0 1-154 0,0 0-61 16,0-3-575-16</inkml:trace>
  <inkml:trace contextRef="#ctx0" brushRef="#br0" timeOffset="22594.7991">9621 6188 1324 0,'0'0'213'15,"0"0"-114"-15,0 0-22 16,0 0 3-16,60-55 35 16,-29 43 2-16,9-2-40 0,8 2-34 15,9-4-18 1,7 4-4-16,19-5-12 0,16-2-8 16,-7 4 0-16,-8 2-1 15,-14 5-10-15,-16 3-95 16,1 3-90-16,-3 2-111 15,-20 0-265-15,-19 7-432 0</inkml:trace>
  <inkml:trace contextRef="#ctx0" brushRef="#br0" timeOffset="22795.7866">9576 6568 624 0,'0'0'890'15,"0"0"-812"-15,0 0-72 0,0 0 16 16,81-8 102 0,-33-7 29-16,22-8-62 0,31-7-47 15,26-6-27-15,14-1-10 16,1 0-7-16,-7 1-81 16,-40 9-219-16,-20-3-824 0</inkml:trace>
  <inkml:trace contextRef="#ctx0" brushRef="#br0" timeOffset="29989.1886">1827 7669 617 0,'0'0'84'0,"0"0"-55"0,0 0 13 16,0 0-8-1,0 0 8-15,0 0 38 0,-8 85-1 16,8-39-14-16,0 10 10 16,5 2 12-16,4 2-13 15,2-2 3-15,1 0-7 16,-2-4-9-16,1-4-24 16,-1-6-13-16,-1-8-4 15,0-4-4-15,0-9-1 16,-3-3 1-16,0-11-3 15,-2-1 4-15,1-3-2 16,-2-4 2-16,4-1 7 16,2 1 2-16,2-1 0 0,2 0-7 15,5 0-6 1,3 0-7-16,3 0-5 0,2 0 0 16,4 0 0-1,0 0-1-15,6 0 1 0,3 0 0 16,1 0 0-16,6 0 0 15,2 0 0-15,4 0 0 16,5 0 1-16,0 0-1 16,2 5-1-16,1 5 2 15,-2-1-1-15,3 4 0 16,-4-1 0-16,-3 2-1 16,1-1 1-16,-3-3-1 15,0 1 0-15,-1-6 1 16,3-1-1-16,1-1 1 0,3-3-1 15,5 1-1 1,1-1 1-16,3 0 0 0,4 0 0 16,0 0 0-16,-1 0 0 15,3 0 1-15,-2 0 0 16,1-2-1-16,1-2 1 16,-3-1 0-16,-1 0 0 15,2-1-1-15,-2 1 0 16,0-2 1-16,1 2 0 15,3-3 0-15,11 0-1 16,15-3 1-16,13-1-1 16,3-3 0-16,-6 3 2 15,-12-1 4-15,-7 3-5 0,2-1-1 16,-1 0 1-16,-5 1-1 16,-1 0 1-16,-5 0-1 15,0-2 0-15,-1 3 1 16,-9-1-1-16,-12 3 0 15,-10-1-1-15,0 3 0 16,8-1 1-16,7 0 0 16,9-3 0-16,1 2 1 15,0-1-1-15,1 2 0 16,10-3 1-16,16-1 0 16,10 1 0-16,7-2 0 15,-7 1 0-15,-10 2-1 16,-6 3 6-16,-3-2-5 15,-3 4-1-15,-3-2 0 16,-13 1 1-16,-13 1-1 0,-10 1 6 16,-4 2 3-16,7-2-2 15,8 2-1-15,6-1-4 16,-5 1 5-16,-1 0 0 16,2 0-6-16,-4 0 6 15,-1 3-7-15,-3 4 0 16,6-3 1-16,-1-1 1 15,-1-1 8-15,2 1 2 16,-3-2-4-16,2 3 3 16,-1-3-1-16,1 1-9 15,-3-2 10-15,2 0-10 16,-1 2 8-16,0-1-2 16,1 2-5-16,-4 0 4 15,1 2-5-15,0 0 1 0,-3 1-1 16,-1 0 1-16,0 0-1 15,-2 2 0 1,-1-1 1-16,-2-2-2 0,-3 2 2 16,0 1 6-16,-1-2-8 15,-3 1 1-15,5 0 1 16,-3-1 7-16,-1-1 1 16,0 3 0-16,-3-3 2 15,0 2-2-15,-4-1-4 16,-3 0 1-16,-1 1-6 15,-4 0 0-15,-1-4 7 0,-4 2-8 16,-1-2 1 0,-1 0 8-16,-5-2 1 0,-1-1-4 15,3 2 3-15,-1-2 6 16,0 0-5-16,4 0-1 16,2 0 0-16,1 0-8 15,2 0 7-15,2 0-7 16,-3 0-1-16,0 0 1 15,-1 0 0-15,-4 0-1 16,2 0 1-16,-4 0-1 16,0 0 2-16,-4 0-2 15,-1 0 11-15,0 0-4 16,-4 0-1-16,-2 0 1 0,-2 0-1 16,-2 0-6-1,0 0 2-15,0 0-2 0,0 0 0 16,0 0 0-16,0 0-43 15,-3 0-80-15,-30-3-127 16,2-1-385-16,-1-3-501 0</inkml:trace>
  <inkml:trace contextRef="#ctx0" brushRef="#br0" timeOffset="41405.0455">12230 8257 557 0,'0'0'93'0,"0"0"-38"15,0 0-4-15,0 0-22 16,0 0 21-16,0 0 18 16,8 6 33-16,12-2 8 15,10 1-27-15,10-3-4 16,6 3-4-16,9-2-11 16,7 1-14-16,5 3-14 15,5-1 1-15,4 2-11 16,-2-1-3-16,4 1-3 15,-1 2-3-15,-2-4-2 16,1 1-4-16,-3-1-2 16,-1-1 2-16,-1 0-3 0,-2-1 6 15,0-1 0-15,-2-2-4 16,4-1 1-16,1 2 3 16,4-1-2-16,-2 0-10 15,4 2 8-15,-2-1-8 16,1 1 4-16,-3-2-4 15,3-1-1-15,13 0 0 16,10 0 0-16,14 0 1 16,-1 0 0-16,-9-4 0 15,-25-1 0-15,-19 4 0 16,-13 0 2-16,-3-1-2 16,6 1-1-16,8 1 1 15,4 0 1-15,-3 0-1 0,-4 0 0 16,-4 0 0-1,0 0-1-15,-2 0 1 0,-1 0 0 16,1 0-1 0,0 0 1-16,2 0 1 0,4 1-1 15,3 1 1-15,5-2-1 16,3 0 1-16,1 0 0 16,2 0 4-16,-1 0-5 15,-4 0 6-15,0 0 0 16,-3-2-1-16,-1-1 2 15,-2 1 2-15,-2-4 1 16,3 3 0-16,-2 0 0 16,-3 0 4-16,4-2 8 15,-2 0-1-15,-1 1 0 0,-2 1-5 16,-5-2 0-16,-4 1-1 16,-8 2-7-16,-6-1 1 15,-8 2-2-15,-8 1-1 16,-8-2 9-16,1 2 3 15,-6-1 4-15,-1 1 0 16,0 0-10-16,0 0-12 16,0 0 1-16,0 0-2 15,0 0-38-15,0-4-122 16,0-3-234-16,0-6-477 0</inkml:trace>
  <inkml:trace contextRef="#ctx0" brushRef="#br0" timeOffset="51222.836">11021 9439 25 0,'0'0'13'0,"0"0"8"16,0 0 24-16,0 0-13 15,0 0-22-15,0 0-9 16,-22-23 5-16,12 18 1 0,1 2 4 16,-2-2 14-16,-2 1 43 15,2-1-21-15,1 3 2 16,0-2 15-16,4 1 14 15,0 0-3-15,6 2 14 16,0 1-21-16,0 0-44 16,0 0-23-16,13 0 18 15,11 7 24-15,12 4 28 16,13 4 21-16,24 2-15 16,31-3-12-16,34 1-16 15,16-6-2-15,3-6 15 16,-2-3-6-16,-9 2-21 0,8-2 0 15,6 2 14 1,3 4-6-16,3 1-14 0,-1 2-5 16,2-1 0-16,-6 0-3 15,-5-2-3-15,-2 2 4 16,-2-1 1-16,-3 0 2 16,2 0-9-16,0 0 6 15,4 1 4-15,3-4-4 16,4 2-9-16,4-2-1 15,2 1 5-15,3-4-1 16,2 0-5-16,-2-1 3 16,-2 0-1-16,-1 0-12 0,-1 0 8 15,0-2-7-15,0-3 11 16,-1 0-4-16,-5 0 1 16,-7 1-1-16,-8-3-8 15,-7 1 7-15,-5-1 0 16,-10 2 1-16,-11 1 0 15,-24 1-3-15,-20 2 1 16,-22-2 2-16,-9 1-2 16,-2-1-6-16,-2 2 8 15,-2-3-7-15,-12 1 15 16,-6-1 12-16,-4-1-2 16,-2-2-11-16,-1 0-10 15,-2-1-6-15,-1 0 0 0,-4 1-18 16,0-1-74-1,-59-1-86-15,-2 1-347 16,-19-1-193-16</inkml:trace>
  <inkml:trace contextRef="#ctx0" brushRef="#br0" timeOffset="68047.7753">13741 12666 780 0,'0'0'173'0,"0"0"-132"16,0 0-30-16,0 0-9 16,0 0 58-16,77 11 40 15,-36-5-4-15,9-1-15 16,19 4-4-16,20-2-9 15,25-2-8-15,6 1 2 16,1-3-11-16,-9-3-14 16,-8 0 3-16,1 0-2 15,-1 0-5-15,1 0-3 16,2 0 1-16,2 0-6 16,3 0 6-16,9-4 21 15,1-3-10-15,6 0-16 16,5-3-6-16,6 0 1 15,4 1-2-15,5-2 3 16,-2 2-3-16,-3 3-1 0,-4-2-5 16,-9 0 0-16,-7 0-1 15,-5-1-3-15,-10 2 4 16,-11 2 1-16,-20-2-7 16,-17 4 5-16,-19 0-5 15,-9 0-5-15,-2 0 7 16,-3 1 2-16,-2-1 0 15,-7 0 2-15,-8 1 8 16,1-1-6-16,-5 2-8 16,-2 0 2-16,-1-1-9 15,-1 2 1-15,-2 0-1 16,0 0-7-16,0 0-54 16,-24-5-122-16,-4 0-154 0,-13-4-715 0</inkml:trace>
  <inkml:trace contextRef="#ctx0" brushRef="#br0" timeOffset="83399.0916">5777 15219 342 0,'0'0'72'0,"0"0"-26"15,0 0 47-15,0 0 18 16,0 0-12-16,0 0-15 16,-36-36 10-16,31 33 0 15,0 0-7-15,2 2-12 16,0 0 9-16,0 1-17 16,1 0-24-16,-1 2-32 15,2 17-10-15,-2 12 0 16,3 11 13-16,0 9 39 0,0 8 8 15,0 3 0-15,0-2-19 16,7 1-16-16,-2-3-7 16,2-2 0-16,1 0-3 15,-2-1-9-15,1-1 1 16,-2-1-7-16,-1-3 7 16,1-5-7-16,-5-5-1 15,4-4 1-15,-4-9 0 16,0-7 0-16,0-6 0 15,0-7 0-15,0-3-1 16,2-1 1-16,-2-2 0 16,4 1-1-16,1 3-1 15,5 1 1-15,8 2 0 0,5 4 6 16,9 1 1-16,10 1-2 16,7-2-4-16,5 1 8 15,4-2-8-15,2-1 5 16,1 0-6-16,0-3 1 15,-3 0-1-15,-1-1 1 16,-2-2 0-16,1-2 0 16,-2-2 0-16,-1 0 0 15,0 0 0-15,2 0 0 16,1 0 0-16,4 0-1 16,2 0 0-16,1 0 3 15,2 3-2-15,1-3-1 16,8 0 1-16,0 0 14 15,0 0 6-15,16 0-10 0,9-3 0 16,14-3 7-16,-11 0 2 16,-21 1-8-16,-21 3-2 15,-11-1 11-15,7 1-12 16,7-1-8-16,6 1 15 16,-4-2-7-16,1 1 0 15,-2 0-2-15,-1 0 1 16,-1 2-1-16,1-4 5 15,1 0-6-15,0 2 1 16,5 1-7-16,4-1 3 16,3 1 4-16,13 0-6 15,-8-1 0-15,1-1 1 16,-4 2-1-16,-11-2 0 0,6 0 0 16,-6-1-1-16,-3 3 0 15,-6-2 1-15,-1 1-1 16,-5-2 1-16,-2 0-1 15,-1-1 1-15,-1 0 0 16,-1 1-1-16,0-1 0 16,2 0 0-16,-2 1 0 15,1 0 1-15,1 1-1 16,-2 1 2-16,2-4-2 16,3 2 1-16,0-1 0 15,5-1-1-15,3-1 1 16,2 0 0-16,1-3-1 15,0 2 0-15,0 1 0 0,-1 0 1 16,-3 2-1-16,-2 1 0 16,0 0 0-16,-2 1 1 15,0-1-1-15,0 1 0 16,2-2 1-16,0-1 1 16,3 2-1-16,1 0 0 15,5-2 1-15,0 1 5 16,4 0-6-16,1-1 6 15,1 0-5-15,0-1-1 16,3 1 0-16,-2 0 1 16,3 0 4-16,-3 0-5 15,-1-1-1-15,2 3 0 0,-4-2 1 16,-1 2-1-16,-1 1 1 16,-2 1-1-16,-2 2 1 15,0 0 0-15,-1 1-1 16,1-2 0-16,0 2 1 15,1 0-1-15,1-1 1 16,-1 1 0-16,0 0 0 16,1 0 0-16,0 0 0 15,-1 0 1-15,1 0 6 16,-1 0-2-16,-2 0-6 16,0 0 9-16,-1 0 0 15,-2 0-8-15,-2 0 6 16,-3 0-7-16,-2 0 6 15,-3 1-5-15,1 1 5 16,-2-2 1-16,1 1 4 16,-1 0-4-16,-3 1 6 15,0 1-2-15,-2-1-1 0,-4 1-3 16,1 2 1-16,-5-2-2 16,-1-2-5-16,-2 4 10 15,-3-2-10-15,2 0 9 16,-2 2-4-16,0-3-6 15,0 2 2-15,-1-1 5 16,1 1-1-16,-1-1 1 16,-4 0-6-16,-1 0-1 15,-5 0 2-15,1-2 4 16,-4 0-5-16,1 2 8 16,0 0-1-16,0-3 2 0,2 1 2 15,-2 1-3 1,2-1-8-16,0 1 7 0,-1 1-7 15,3-2 7-15,-3 3-2 16,0-1-4-16,-2-3-1 16,-4 2 0-16,-3-2 0 15,0 1 1-15,-5-1 4 16,1 0-6-16,-2 0 1 16,0 1 0-16,-1-1-1 15,1 0 1-15,-2 0-1 16,2 0 1-16,0 0-1 15,1 2 0-15,-2-2-1 16,2 1 1-16,-1-1 1 0,-1 0-1 16,1 2 0-16,-2-2 0 15,-1 0 0-15,2 0 1 16,-1 0 0-16,4 0 0 16,2-9 8-16,2-7-8 15,2-5-1-15,1-8-5 16,3-7-6-16,0-3-2 15,1-2 0-15,0-5 1 16,-2 3 4-16,-1-3 7 16,-3 0-5-16,0 0 6 15,-4-1 0-15,1 0 0 16,-3-4 0-16,0-1 0 0,1 2 0 16,0 0 0-16,5 3 0 15,-2 4-1-15,-1 4 0 16,2 3 1-16,1 1 0 15,-2 6 1-15,-2 0 0 16,0 4-1-16,1 3 2 16,-2 0-2-16,-2 5 2 15,0 3-2-15,-3 3 0 16,0 4 0-16,0 0 0 16,0 1 1-16,0 1-1 15,0 1-1-15,0-3 1 16,0 2-6-16,0-1-1 15,-5 0 5-15,-1 1-7 16,-1-1 2-16,-2 0-1 16,-3 2 8-16,-4 0 6 0,-8 0-6 15,-7 0-1-15,-11 1 1 16,-7-2-1-16,-13 3 1 16,-6-2-1-16,-17-2 1 15,-14 1 0-15,-17 0 1 16,-5 1-1-16,5 3 0 15,8-2 0-15,7 3 0 16,-2 0 0-16,-7 0 0 16,-7 0 0-16,-8 0-6 15,-9-1 6-15,-9-2-10 16,-8-2 2-16,-7 1 1 16,-9-4-1-16,-9 3-1 15,-3 1-2-15,0 1 9 0,3 0-11 16,6 2 3-1,3 1 1-15,1 0 7 0,1 0-4 16,2 4 0-16,6 2 5 16,8 0-12-16,11-2 12 15,11-1-6-15,7-2 7 16,11-1 0-16,5 0-1 16,4 0 1-16,4 0-1 15,1 0 0-15,1 0 1 16,3 0 0-16,3 0-2 15,2 4 1-15,-2 1-1 16,-2 0 1-16,2 1 0 16,3 0 1-16,12-2-1 0,15 0 1 15,7-3 0-15,-8 1 0 16,-22-2 1-16,-25 0-1 16,-13 0 0-16,11-2 0 15,10-7 0-15,13 2 0 16,1 1 0-16,1 2-1 15,-2 1 1-15,16 3 0 16,10-2 0-16,11 1 1 16,2 0-1-16,-8 1 0 15,-10 0 0-15,-8 0 0 16,-1 0 0-16,1 0 0 16,-1 0 0-16,3 0 0 0,2 0 0 15,0 0 0 1,4 0 0-16,2 1 0 0,-2-1 0 15,0 0 0-15,-4 0 0 16,3 0 1-16,-4 0 0 16,5 0-1-16,-1 0 1 15,3 1-1-15,3 4 1 16,5-1-1-16,3 2 0 16,4-2 1-16,7 1 0 15,6 0-1-15,3-3 0 16,4 3-1-16,5-3 1 15,4 1 0-15,-1 0 0 16,-1 0 0-16,0 1 0 16,-3 3 0-16,-2 0 0 15,-7 3 0-15,-2 0-1 0,-5 4 1 16,-7 0 0 0,-2 4 0-16,-6 1 0 0,-4-2 0 15,-4 4 2-15,0-3 8 16,1-2 9-16,3-4-5 15,6 1 0-15,10-9 4 16,11 1 7-16,10-5-1 16,9 0 6-16,6 0 7 15,3 0-6-15,3 0 3 16,0 0-2-16,0 0 4 16,0 0 4-16,0 0-10 15,0 0-12-15,-1 0-8 16,1 0-2-16,-3 0-8 15,3 0 0-15,0 0-1 0,0 0-1 16,0 0-5-16,0 0-19 16,0 0-51-1,0 0-70-15,22-12-114 0,3-7-125 16,4-15-581-16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20T07:10:31.4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4460 5429 45 0,'0'0'79'0,"0"0"-79"16,0 0 0-16,0 0 26 16,0 0 13-16,0 0 46 15,-28-57 8-15,28 51-46 16,0 3-1-16,0-1-10 15,0 1-1-15,6 2 8 0,3-1-9 16,1 2-10-16,6 0 8 16,4 0-5-16,7 0 30 15,10 0 5-15,8 0 10 16,10 0 6-16,9 0-15 16,18 0-3-16,15-1-11 15,-7-2-9-15,-9 0-9 16,-10 3-9-16,-15 0-11 15,7 0 1-15,6 0-2 16,-4 0-9-16,1 0 15 16,-2 0-3-16,0 0 6 15,5-2 3-15,1-1-2 16,3-2 0-16,-1 3-2 16,-2-1-8-16,0 1 6 15,-6 0-9-15,0 2 2 0,-1 0-8 16,-2 0 0-16,3 0 7 15,2 0-7-15,1-2 8 16,6-1 1-16,0-1 0 16,12-1 3-16,18-1-1 15,13-1-11-15,4 6 7 16,-12-1-8-16,-12 2 2 16,-11 0-1-16,0 0 0 15,3 0-1-15,2 0 1 16,1 0 0-16,0 0-1 15,-2 0 0-15,-1 0 1 16,-2 0 1-16,-1 0-2 16,0 2 1-16,-2-1-1 0,-12-1 0 15,-11 3 0 1,-14-2 0-16,2 0 1 0,7-1-1 16,21 2 1-16,20-2-1 15,18 0 0-15,1 0 0 16,-9 0 0-16,-10 0 0 15,-11 0 1-15,-13 0 0 16,-12 0-1-16,10 0 1 16,-12 0 1-16,0 0-1 15,8 0 0-15,-12 0 0 16,7 0 0-16,11-2 0 16,-2 1 5-16,4-3-4 15,13 1-1-15,13-1-1 0,13-1 2 16,-10 5 6-1,-18-2-7-15,-3 0 0 0,2 2 0 16,9 0 1-16,6 0 8 16,-27 0-9-16,1 0 1 15,12 0-1-15,11 0 8 16,11 0 4-16,-7 4-7 16,-12-1-6-16,-11-1 0 15,-13 1 10-15,-14 0 6 16,-1 1-15-16,20-2-1 15,22 3 2-15,-2-2 27 16,-7 0-14-16,-12-2-8 16,-12 0-6-16,9 1 8 15,9-2 10-15,-4 0-9 0,-2 0-9 16,-1 0 5-16,-5 2 14 16,-1-2 1-16,-5 2-12 15,-5-1-2-15,-8 3-7 16,-4-4 1-16,-3 2 14 15,-5-1 13-15,-5-1-2 16,-2 2 2-16,-9-2-8 16,-2 0-3-16,-6 1-7 15,-5-1 0-15,-3 0 14 16,-1 0-1-16,0 0-4 16,0 0-10-16,0 0-9 15,0 0 0-15,0 0-10 16,0 0-2-16,0 0-12 0,-1 1-72 15,-27 5-85 1,0 1-212-16,-7-4-155 0</inkml:trace>
  <inkml:trace contextRef="#ctx0" brushRef="#br0" timeOffset="1892.7659">4205 6311 548 0,'0'0'87'16,"0"0"-86"-16,0 0 15 15,0 0-15-15,0 0 45 0,97-11 31 16,-64 10-19-16,8-1-16 15,1 2 1-15,6 0-10 16,0 0 0-16,2 2-5 16,0 3 5-16,2 1-4 15,0-2 0-15,-1 2-7 16,3-2 14-16,1-1-6 16,1 0-4-16,4 1 3 15,3-2-3-15,0 3 2 16,7 1-14-16,4-3 2 15,2 4 5-15,3 0-3 16,9-1-7-16,14 2-1 0,17-2 1 16,6-1 1-16,-5-2 7 15,-10-1 3-15,-15-1 1 16,2-1-7-16,-1 0-7 16,4 0 1-16,-3 0-3 15,0 0-1-15,-3 0 1 16,-2 0 8-16,-1 0-14 15,2 0 6-15,-2 0-6 16,0 0 1-16,3 0-1 16,1 0 6-16,8-3-1 15,1 0-4-15,4 1-1 16,-4 0 9-16,-1 2-2 16,-5 0-7-16,1 0 0 15,5 0 1-15,0-1 5 0,5-1-1 16,2 1-5-16,2-2 9 15,5 0-8-15,3 0 5 16,-3 1-4-16,-2 2-2 16,-2 0 0-16,-4-3 7 15,2 2-7-15,-3-4 6 16,-4 1 0-16,0 0 3 16,-5-2-2-16,3 2 0 15,1-3 1-15,4 4 1 16,-1-4-2-16,2 1 0 15,1-1-6-15,-3 1 7 16,4-1-8-16,-2 0 8 16,0 3-8-16,-5-2 8 15,1 1-7-15,-5 2 5 0,0-1-6 16,1 1 8-16,-3-2-6 16,1 3 3-16,-2-1-5 15,1 0 15-15,1 2-10 16,-1-1 6-16,1 1 0 15,-1 1 7-15,-3 0-2 16,-1 0-5-16,-3 0-5 16,-14 0 14-16,-13 0-4 15,-14 0-11-15,-1 0 0 16,10 0 3-16,8 1 10 16,9 1 3-16,0-2-10 15,-4 1-1-15,-1 1-2 16,-5-1 11-16,-2-1 2 0,-4 0 2 15,-2 0-3-15,-6 0 1 16,-3 0 4-16,-4 0 5 16,-9 0-1-16,-8 0-2 15,-7 0 3-15,-5-3 4 16,-5 0 7-16,-2 2-1 16,-3-1-5-16,-1-1-14 15,0-1-9-15,-3 3-7 16,-1 0-5-16,-1 1-1 15,0 0 0-15,0 0-15 16,0 0-70-16,-30 0-147 16,-1 0-297-16,-11 6-297 0</inkml:trace>
  <inkml:trace contextRef="#ctx0" brushRef="#br0" timeOffset="4610.2973">13460 749 842 0,'0'0'130'15,"0"0"-10"-15,0 0 50 16,0 0-59-16,0 0-62 16,0 0-48-16,-7 41 8 15,25 32 59-15,7 39 21 16,2 34-6-16,-2 19-20 0,-1 7-18 15,-9-17 18-15,-4-8-9 16,-3-9-19-16,-5-9-22 16,-1 3-5-16,-2-6 3 15,0-5 7-15,0-9-5 16,0-9-4-16,0-1 6 16,0-7 6-16,0-16 7 15,0-17-12-15,0-17-1 16,0-6 1-16,0 5-7 15,0 4 6-15,4 0-9 16,7-9 8-16,4-9-6 16,3-7-3-16,9-12-4 0,23-9 25 15,40-6 46 1,62-32-11-16,49-10-26 0,35-2 2 16,25 4 5-1,4 10 1-15,13 3-6 0,8 4-10 16,-1 1 12-16,-14 1-15 15,-24 2 1-15,-30-2-7 16,-32 1 0-16,-37-1-2 16,-46 5-9-16,-40 5-1 15,-30 5 0-15,-19 7 0 16,-4 0 3-16,-3 0 2 16,-3 0 5-16,-3 3-5 15,0 0-4-15,-5 0-7 0,-11 0-88 16,-44 0-65-1,5 0-150-15,-9 2-392 0</inkml:trace>
  <inkml:trace contextRef="#ctx0" brushRef="#br0" timeOffset="9942.7098">12445 1700 160 0,'0'0'207'0,"0"0"-10"16,0 0 34-16,0 0-14 15,0 0-44-15,0 0-28 16,-22-83-5-16,22 64-36 16,0 2-34-16,13 3-32 0,9 11-28 15,8 3-4-15,7 10-6 16,2 19 10-16,-3 7 20 15,-2 7-9-15,-10 2-13 16,-8 0-7-16,-7-1 14 16,-6-5 0-16,-3-3-9 15,0-10-5-15,0-6 8 16,-3-9 1-16,0-8 18 16,0-3 1-16,0-15 20 15,-1-13-49-15,1-13-10 16,1-5 10-16,2-7 0 15,0-2 1-15,0-2-1 16,0 2 8-16,0 5-8 0,0 5 2 16,0 7 6-16,0 14 1 15,-3 8 18-15,-4 9 18 16,2 7 22-16,1 5-42 16,-2 20-17-16,4 13-7 15,2 10 4-15,0 5-4 16,2-1-2-16,18-4-4 15,6-9-7-15,7-10-10 16,7-12-8-16,1-12 6 16,5-5 24-16,-6-12 0 15,-3-17 0-15,-9-8-14 16,-8-7 5-16,-10-4 7 0,-8 5 2 16,-2 2 1-16,0 9 11 15,0 10 24-15,-3 10 22 16,2 8 5-16,1 4-32 15,0 7-31-15,4 15 1 16,14 14 0-16,7 10 48 16,6 8-6-16,4 5-23 15,5 0-11-15,6-1-8 16,4 0-1-16,32 17-21 16,-12-16-208-16,-6-14-485 0</inkml:trace>
  <inkml:trace contextRef="#ctx0" brushRef="#br0" timeOffset="10769.095">15721 3334 1134 0,'0'0'221'16,"0"0"-70"-16,0 0 4 15,0 0-61-15,0-80-35 0,29 60-23 16,9 7-11-16,6 8-11 16,3 5-6-16,0 10-7 15,-7 16 5-15,-7 10-6 16,-14 6 0-16,-9 6 0 15,-10 1 24-15,0 2 3 16,-13-2 22-16,-7-5-1 16,-2-9-23-16,5-7-12 15,4-13-5-15,7-9 3 16,6-6-9-16,0-10-2 16,5-17-6-16,15-14-13 0,11-9-14 15,6-4 7 1,0-5-3-16,-1 5 4 0,-7 3 5 15,-10 8 8-15,-12 7 11 16,-7 8 1-16,0 8 0 16,-1 9 13-16,-11 5 41 15,0 6 6-15,0 6 18 16,-3 22-56-16,3 14-22 16,1 11 1-16,8 5 5 15,3 2 2-15,7-8-8 16,19-6-6-16,13-8-7 15,8-8 1-15,8-9-19 16,5-8-53-16,10-13-104 16,-10-14-167-16,-16-7-274 0</inkml:trace>
  <inkml:trace contextRef="#ctx0" brushRef="#br0" timeOffset="11082.4932">16522 3338 1149 0,'0'0'153'15,"0"0"-106"-15,0 0 5 16,0 0 48-16,0 0 2 16,0 0-28-16,0 0-23 15,68-17-13-15,-56 37 9 16,-4 11 26-16,-3 10 17 16,-5 9 0-16,0 4-1 15,-5 4-22-15,-5-4-18 16,4-3-15-16,6-7-12 15,0-11-11-15,9-10-5 16,13-10 3-16,8-12 17 0,10-1 14 16,10-20 0-16,8-11-11 15,5-10-16-15,2-6-7 16,0-2-6-16,-9 0-15 16,-11 6-61-16,-23 2-127 15,-13 13-296-15,-9 8-924 0</inkml:trace>
  <inkml:trace contextRef="#ctx0" brushRef="#br0" timeOffset="19230.5745">13693 3288 77 0,'0'0'258'0,"0"0"-154"15,0 0-13-15,0 0-13 16,0 0 2-16,0 0 11 16,0 0-24-16,0 0-14 15,0 0 25-15,0 0-1 16,0 0-18-16,0 0 18 16,0 0-5-16,-3 0-11 15,3 0-7-15,0 0 5 16,0 0-20-16,0 0-15 15,0 0-10-15,0 0 9 16,0 0-1-16,0 0-7 0,0-2 7 16,0 2 7-16,0 0 3 15,0 0-9-15,0-1 6 16,-1 1-5-16,1-1-7 16,-2-1-2-16,1 0-14 15,-1-3 8-15,1 5 4 16,-1-3 5-16,1 2-4 15,-1-2 13-15,1 1 0 16,-2-1-9-16,3 3-6 16,-2-4 7-16,1 3-9 15,-1-1-7-15,2 1 6 0,-2 0-8 16,2-1 7 0,0 2 0-16,-1-1-7 0,1-1 5 15,-2 1 4-15,2-1-2 16,-1 2-7-16,1-2 8 15,0-1-2-15,-3 1-6 16,3 1 6-16,-1 0 4 16,1-2 1-16,-2 1-3 15,1 0 1-15,-2-1 2 16,3 0 3-16,0 0-3 16,-2 1-6-16,1-1 1 15,1 0-6-15,-2 0 8 16,1 2-8-16,-2-3 6 15,3 4-5-15,0-3 5 16,0 1-6-16,0 1 6 0,-2-2-6 16,2 2-1-1,-1-2 1-15,1 2 7 0,-2-2-1 16,2 0 0-16,-1 0-6 16,1-1 5-16,-2-1-5 15,2 0-1-15,-2-1 0 16,1 0 0-16,0 1 1 15,1-2-1-15,-3 0 1 16,3 0 0-16,-1 1-1 16,1 0 1-16,0 1 0 15,-2-1-1-15,2 2 1 16,0 1 0-16,-1-1-1 0,1 1 1 16,0-1 1-16,-2-1 4 15,0-3-6 1,2 1 0-16,-1-2 0 0,1 2 1 15,-2-3-1 1,2 2 1-16,-1-1-1 0,-1 0 1 16,2 1-1-16,-1-1 1 15,-1-2 0-15,2 2-1 16,-1-3 1-16,-1 3-1 16,2-2 1-16,-1 0-1 15,-1-2 1-15,0-2-1 16,1 1 0-16,1-1 0 15,-1-2 0-15,1 1 0 16,0-1 0-16,-3 2 0 16,3 0 0-16,0 1 1 0,-1-1-1 15,-1 1 0-15,-1-3 1 16,0-2-1-16,2 2 0 16,-1-3 0-16,1-1 0 15,1-1-1-15,0 0 1 16,0-2-1-16,0 0 1 15,0 0-1-15,0-1 1 16,0 1 0-16,0-1-1 16,0 3-1-16,0-1 2 15,0 1-1-15,0-2 0 16,0 2 0-16,0-4-2 16,1 6-4-16,2 2 5 15,2 0 1-15,-4 3-5 16,2 3 5-16,1 0-1 15,-3 0-4-15,3 3 6 0,-1-1-2 16,0-2 2-16,0 1-1 16,0-2 0-16,2 0 1 15,-1 0-2-15,0 0 1 16,-3 3 1-16,1 0 1 16,-2 3 1-16,0-1-1 15,0-1 1-15,0 2-1 16,0 1 0-16,0 0 0 15,0 1-1-15,0 2 1 16,0 0-1-16,0 1 1 16,0 2-1-16,0 0 0 0,0 0 0 15,0 0-1 1,0 0 1-16,0 0-2 0,0 0-5 16,0 0-2-16,0 0 9 15,-2 0-9-15,1 0 3 16,-3 8 4-16,0 3 0 15,-3 2 2-15,1 4-1 16,0-2 0-16,2 2 1 16,-3-3 0-16,2 4 0 15,2-1-1-15,-1 1 1 16,1 2-1-16,-1-1-5 16,1 3 4-16,2 0-4 0,-2-2 5 15,3 0-9 1,0 0 2-16,0-2-1 0,0-1-1 15,0 0 1-15,0-1 2 16,0-1 1-16,3 1-4 16,-2-2 2-16,2 1 8 15,-1 1-8-15,1-2 6 16,-1 2-4-16,1-1 5 16,0-1-7-16,0 0 7 15,0 0 0-15,0-1-6 16,-2 1 6-16,3 0-5 15,-3 0 5-15,1 3-5 16,0-1 4-16,-1 2 1 16,2 3-8-16,0 0 8 15,0 2 0-15,0-1-1 0,2 2-8 16,-2-2 0-16,2-1-8 16,-1 3 8-16,0-2 8 15,-2-2 1-15,2 1-6 16,-1-1 6-16,-1-2 0 15,2 2 0-15,-1 0 0 16,3-3-1-16,-3 1 1 16,2-1 0-16,-2-2 0 15,0 3 0-15,0-1 0 16,0 1 1-16,1-1 0 16,2 1-1-16,-2-1-1 15,0 0 1-15,1 0 0 16,0-1 1-16,0 0-1 15,-1-2 1-15,0-1 0 16,-2-2-1-16,1-5-1 0,-2 0 1 16,0-4 0-16,1 1 0 15,-2-1-5-15,0-2 6 16,0 0-1-16,0 0 0 16,0 0 0-16,0 0 0 15,0 0 1-15,0 0 0 16,0 0 2-16,0 0-1 15,0-11 0-15,0-5 0 16,-3-7 1-16,-3-4-2 16,-4-3 2-16,-1-6-1 15,-1 0-1-15,-2-4 0 16,0 0-1-16,-1 4 0 16,2 0-5-16,-2 6 5 0,3-1 1 15,0-1-1 1,2-1 1-16,1 1 0 0,1-2 0 15,-1-4 0-15,2-1 0 16,1 0 0-16,0-1 0 16,0 1 0-16,1 0 0 15,4 2 0-15,-1 4 0 16,1 0 0-16,-1 3 0 16,1 1 1-16,-2-2-1 15,1-1 1-15,2 0-1 16,-1 1 1-16,1-2-1 15,0 1 0-15,0 5 0 0,0 0 0 16,0 1 0-16,1 2 0 16,1 1 0-16,1 0 0 15,0 1 0-15,-2 3 0 16,2 2 0-16,-1 2 0 16,0 2 1-16,-2 2-1 15,0 0 0-15,1 3 0 16,-1-1 1-16,0 3 0 15,0-1-1-15,0 0 0 16,0-1 0-16,0 2 0 16,0 0 1-16,0 1-1 15,0 3 0-15,0-1 0 16,0 3 0-16,0 0 0 0,0 0 0 16,0 0 0-16,0 0-2 15,0 0-7-15,0 0-2 16,0 0-5-16,0 8 8 15,0 4 2-15,0 5 4 16,0 4 2-16,0 3-1 16,0 3 1-16,3 5-1 15,0 3 1-15,0 2 0 16,0 1 0-16,0-1 1 16,3 2 0-16,-2 0-1 15,2-3 0-15,3-1 0 16,0 0 0-16,0 1 0 15,1-2-1-15,1 3 0 16,-2 1-1-16,-1 3 1 16,0-1 1-16,-2 3-1 0,-3-2 1 15,-1 0 0-15,2 1 0 16,-1 0 0-16,1 2 0 16,1-2 0-16,0-1 0 15,1-5 0-15,-2-3-1 16,1-6 2-16,0-1-1 15,0-6 0-15,-1 0 0 16,1-1 0-16,-1-2 0 16,1 3 0-16,2-4 1 15,-2 1 0-15,0-1 0 16,0-2 0-16,-2-1-1 16,-1-3 0-16,2-2 0 0,-2-1 0 15,-1-2 0-15,2 0 1 16,-2-1-1-16,-1-1 0 15,2-2 0-15,-2-1 0 16,0 0 0-16,0 0 0 16,0 0 0-16,0 0 3 15,0 0-2-15,0 0 9 16,0 0 0-16,0-4-4 16,-6-8-5-16,-3-7 0 15,-3-6 0-15,-4-5 0 16,1-6 0-16,-4-6-1 15,-1-4 0-15,1-2-1 16,-2-1-14-16,3-2 14 16,-1 1-7-16,5 6 8 0,2 0 0 15,3 8 0-15,2 0 0 16,1 7-1-16,1-3 1 16,2-1 0-16,2 1 0 15,-2-2 1-15,1-2-1 16,1 0 0-16,-1-3 0 15,1 2 0-15,1 3 1 16,-2 1-1-16,2 6 0 16,0 4 0-16,0 2 0 15,0 2 0-15,0 2 0 16,0 0 0-16,0 1 0 16,0-3 0-16,0-1 1 15,0 0-1-15,0 4 0 16,0 2 0-16,0 1 0 0,0 7 0 15,0 0 0-15,-1 3 0 16,1-1 0-16,0 3 1 16,-2 1-1-16,2 0 1 15,0 0-1-15,0 0 0 16,0 0 0-16,0 0-1 16,0 0 0-16,0 0-27 15,0 0-53-15,0 0-99 16,0 0-100-16,0 3-18 15,0 2-113-15</inkml:trace>
  <inkml:trace contextRef="#ctx0" brushRef="#br0" timeOffset="22346.5015">12780 993 514 0,'0'0'127'16,"0"0"-85"-16,0 0 38 15,0 0 52-15,-106-28 38 16,72 28-10-16,-2 0-66 16,2 7-29-16,4 14-26 15,0 11-21-15,3 21-5 16,3 29-3-16,10 35 7 15,8 14 9-15,6 1 15 16,20-7-10-16,7-15 25 0,5-1-24 16,-1 2-2-16,3 0 3 15,1-7-12-15,0-6-2 16,-3-22 10-16,-4-19 3 16,-4-19-3-16,-1-8-2 15,7-4-4-15,5 0 20 16,5-6-24-16,6-14-8 15,2-6-2-15,6-22 10 16,12-28 38-16,7-26 9 16,-3-29-20-16,-11-12-18 15,-29-4-4-15,-29 1-14 16,-13-1 5-16,-32-18-5 0,-16-8-4 16,-7 0-5-1,3 16 11-15,9 34-11 0,13 30 23 16,11 24-2-16,2 11-3 15,-2 0 5-15,-3-2-14 16,-2 3 4-16,8 10-7 16,4 6-6-16,3 7-1 15,0 7 2-15,1 1-2 16,-3 7-6-16,-4 16-30 16,-3 12-1-16,-3 10 8 15,0 19-38-15,7 27-68 16,6-11-109-16,7-15-432 0</inkml:trace>
  <inkml:trace contextRef="#ctx0" brushRef="#br0" timeOffset="23596.3275">13565 1871 629 0,'0'0'246'16,"0"0"24"-16,0 0 5 15,0 0-80-15,0 0-62 16,0 0-65-16,-51 46-21 16,29-10 37-16,-1 3 5 15,0 0-13-15,3-5-18 16,2-3-27-16,6-6-14 0,2-11-7 16,5-4-9-16,5-9-1 15,0-1 6-15,0-18 62 16,10-16-35-16,6-12-21 15,6-7-12-15,5-3 1 16,0 6 5-16,5 9-6 16,0 12-8-16,2 12 1 15,2 11-2-15,4 6 0 16,5 15-1-16,0 16 8 16,1 11 1-16,-5 7 1 15,3 7-1-15,23 18-52 16,-10-14-171-16,-8-19-713 0</inkml:trace>
  <inkml:trace contextRef="#ctx0" brushRef="#br0" timeOffset="26230.3685">13875 3280 33 0,'0'0'84'16,"0"0"3"-16,0 0-4 15,0 0 17-15,0 0-4 0,0 0-5 16,0 0 2-16,-7 2 5 16,5-2-39-16,2 0-23 15,0-2-13-15,0-3 8 16,0 4 0-16,0-1 19 16,0 2 9-16,0-1-7 15,0 1-13-15,0-2-6 16,0-1-15-16,0 0-1 15,12-1 5-15,0 0 8 16,3-2-5-16,4 1 2 0,5-1 15 16,3-1 13-1,9-2-5-15,4-1 1 16,6-3-9-16,5-1-7 0,1 0-5 16,2-1-15-16,-2 3-6 15,-3 2 2-15,-1 3-9 16,-2 0 6-16,-1 0-6 15,-3 3-1-15,-1-2-1 16,-2-1 10-16,2 1-8 16,2 0 6-16,-1-4-8 15,4 3 9-15,2-4-6 16,2 2-2-16,1-1 8 16,0 1 0-16,-1 1-9 0,-3 2 1 15,-1 1 0 1,-6 1-1-16,2 3 1 0,-5-2-1 15,-1 0 1-15,0 0-1 16,1 0 0-16,3-2 1 16,-1-2 0-16,3 0 7 15,1-1-8-15,1 1 2 16,0-1-1-16,-2 2 0 16,2-1 1-16,-3 1 4 15,-1-1-6-15,0 0 2 16,-1-1 15-16,-1 1-5 15,-3-1 4-15,1 2-7 16,0-4 2-16,-2 3-9 16,-1 0-1-16,-2 2 1 15,2 1-1-15,-1-1 6 0,2 1-7 16,-1 0 0-16,3 0 0 16,0-2 0-16,0-1 7 15,2 1-6-15,-2-3 5 16,3 2-6-16,1-2 2 15,-2 0-1-15,3 1 0 16,0 0 7-16,-2 1-6 16,-3 0-1-16,-3 1 0 15,-5 1 0-15,-2 3 0 16,-6-2 0-16,-6 4 1 16,-4-3-1-16,-4 3 0 15,-3 0 9-15,-3 0 1 16,0 0 12-16,0 0 5 15,0 0-6-15,0 0-7 0,2 0-2 16,-2 0-1-16,0 0 7 16,0 0 2-16,0 0 0 15,0 0 1-15,0 0 3 16,0 0 0-16,-4 0-7 16,-5 0-5-16,-5 0-12 15,-5 0 0-15,-4 3-1 16,-4 3-1-16,-4 2-5 15,-2 3-2-15,-4-2 0 16,-1 3 7-16,0-2-6 16,-5-1-3-16,5 1 9 0,-3-3 1 15,3 0-1-15,-2-1 1 16,3 0 0-16,-1 2 0 16,2 0 1-16,2-4-1 15,-3 5-1-15,3-4 1 16,-1 0 0-16,2 1-1 15,2-2 1-15,1-3 1 16,1 2-1-16,3 0 0 16,1-1 1-16,1-1-1 15,-1 1 0-15,4 0 1 16,-2 1 0-16,1 0-1 16,-3 1 0-16,-1 1 1 15,-4 2-1-15,-4 0 0 16,-4 0 0-16,0 0 0 15,-2 1 0-15,1 1 0 0,0 1 0 16,4-2 0-16,0 0 0 16,5-1 0-16,5-1 0 15,1-1 1-15,5 1-1 16,5-3 0-16,5 0 0 16,5-1 0-16,1-1-10 15,3 1-85-15,7 0-109 16,44-2-75-16,-3 0-11 15,5 0-327-15</inkml:trace>
  <inkml:trace contextRef="#ctx0" brushRef="#br0" timeOffset="26898.2202">16664 2922 504 0,'0'0'93'0,"0"0"14"16,0 0 42-16,0 0-35 15,0 0-27-15,0 0-32 16,0 0-26-16,-7-24-19 16,32 17-9-16,14-3 30 0,31-5 21 15,35-12 30 1,42-12 29-16,24-6-5 0,9-6-7 15,-1 2-5-15,-14 8-15 16,-3-2-4-16,-4 7-39 16,-11 2 1-16,-8 2-2 15,-17 5 7-15,-27 8 17 16,-24 5-38-16,-25 5-14 16,-16 3-6-16,-5 1 7 15,-5 0-8-15,-4 3 1 16,-11 0-1-16,-3 2 10 15,-2 0-9-15,0 0-1 16,0 0-58-16,0 0-83 0,-20 0-69 16,1-5-187-1,-3 0-317-15</inkml:trace>
  <inkml:trace contextRef="#ctx0" brushRef="#br0" timeOffset="27208.4568">18458 2146 818 0,'0'0'654'16,"0"0"-648"-16,0 0-6 0,0 0-1 16,0 0 1-16,94 41 61 15,-41-21-10-15,8 3-10 16,2 3-3-16,-7 1-6 15,-7 3-4-15,-11 0-5 16,-10 0-7-16,-13 0-4 16,-8-2-11-16,-7 0 12 15,-7 1-1-15,-18-2 14 16,-15 3 2-16,-11 1-15 16,-27 0-13-16,-47-3-78 15,15-8-210-15,-4-8-930 0</inkml:trace>
  <inkml:trace contextRef="#ctx0" brushRef="#br0" timeOffset="29026.3802">13748 3241 335 0,'0'0'104'0,"0"0"48"16,0 0-106-16,0 0 12 15,0 0-8-15,0 0 25 16,0 0-11-16,62-56 14 16,-31 44-12-16,6 2-9 15,5 2-36-15,2 1 5 0,7 3 2 16,3 2-2-16,7 2 4 16,12 0 5-16,20-1-13 15,14-1 14-15,3-2-3 16,-7-3 5-16,-9-3 0 15,-6-4 5-15,8-3-11 16,4-1-8-16,2-1 0 16,0 0-9-16,-6 3 5 15,-18 5-11-15,-13 4-9 16,-16 2 1-16,-4 0 0 16,11-1-1-16,7 0 5 15,6-1-5-15,-5-1 0 16,1-2 1-16,0-1 0 15,3-2 6-15,4-2-6 16,4 1 0-16,0-2-1 0,0 1 0 16,-6 1 2-16,-1 0-1 15,-7 1 0-15,-2-2 1 16,-5 3 4-16,-1-1 7 16,-5 0 4-16,-3 4-5 15,-5-2-1-15,-2 3-5 16,-2-1 2-16,-4 3-6 15,1 0 13-15,-3 1 3 16,0-1-10-16,-1 0-6 16,0 2 18-16,0-1-18 0,0 2-1 15,1 1 8 1,0-1-8-16,1 1-1 0,-1 0 1 16,-1-1-1-1,0 1 1-15,-3 2 0 16,-5 0 0-16,-6 0-1 0,-4 0 1 15,-8 0 8-15,-2 0-3 16,-2 0 7-16,0-3 15 16,0 3 4-16,0 0 16 15,-7-2-17-15,-5 1-21 16,-3 1-4-16,-7 0-6 16,-7 0 0-16,-4 0-13 15,-7 6 0-15,-6 3 5 16,-2 3 8-16,-6 0 0 15,-3 1-1-15,1 1 2 0,-2 1-1 16,4-3 1-16,1 0-1 16,9-2 1-16,5 0 0 15,8-3 0-15,3 0-1 16,4-5 0-16,4 1 0 16,1-3-1-16,1 1 0 15,3-1 1-15,1 0 0 16,0 0 1-16,2 0-1 15,2 0 0-15,1 0 0 16,1 0-1-16,2 1-6 16,2-1 6-16,2 0-10 15,2 0 3-15,0 0 0 16,0 0 1-16,0 0-6 0,0 0-15 16,0 0-29-1,9 0 39-15,5 0 18 0,11 0 1 16,11-7 0-16,13-4 8 15,21-5 6-15,20-4 14 16,-6 1-1-16,-10 2-5 16,-15 5-7-16,-18 1-7 15,0 3 0-15,0 0-2 16,-10 2-5-16,-7 1 8 16,-6 2-3-16,-8 3-6 15,-4-2 0-15,-3 2 0 16,-1 0-1-16,-2 0 1 15,0 0-1-15,0 0-1 16,0 0-21-16,0 0-58 16,0 0-75-16,-3 0-237 0,-6 0-18 15</inkml:trace>
  <inkml:trace contextRef="#ctx0" brushRef="#br0" timeOffset="29522.8884">17117 2409 1209 0,'0'0'158'15,"0"0"1"-15,0 0-19 16,0 0-64-16,0 0-18 0,0 0-46 15,0 0-12-15,22 14-2 16,1 6 2-16,3 8 11 16,6 2 7-16,0 1 4 15,-2 5 8-15,1-1 9 16,-3 0-20-16,-1 0-9 16,-3-3-9-16,-1-2 7 15,-6-5-8-15,-3-4 1 16,-5-4 0-16,-2-2-1 15,-2-6 2-15,-5-1 5 16,0-3-6-16,0-1 14 16,-2 4 9-16,-11 2 41 0,-1 2-4 15,-6 0-26-15,0 2-11 16,-4 0-4-16,-2 3 0 16,0 1-1-16,1-2-10 15,2 1-2-15,2 0 0 16,2-2-7-16,5-1 0 15,3 0-2-15,5-3-4 16,4-3-50-16,5-8-157 16,13 0-295-16,1-14-325 0</inkml:trace>
  <inkml:trace contextRef="#ctx0" brushRef="#br0" timeOffset="33875.6742">16876 3063 266 0,'0'0'83'16,"0"0"-32"-16,0 0 24 0,0 0 23 16,0 0-36-16,0 0-14 15,0 0-12-15,0-71 20 16,0 60 12-16,-4 0-15 16,-5 0-2-16,-2 0-27 15,-5-3-2-15,-3 1 19 16,-4-1 11-16,-5-2 16 15,1 2-8-15,-3 0-5 16,0 3-5-16,2 1 40 16,-1 4-61-16,2 3 0 15,-1 3-2-15,-1 0-8 16,-4 0-1-16,0 9-4 16,-5 6 1-16,-2 2-4 15,-3 3 2-15,3 0-2 16,-3 4 8-16,2 1 2 0,4 1-9 15,1 8 1-15,8 3 2 16,2 10-2-16,4 21 15 16,7 25 23-16,9 20 19 15,6 9-7-15,10-13-10 16,20-17-12-16,8-16 4 16,14-3-1-16,-1-10 4 15,1-15 1-15,15 0-13 16,18-8-20-16,11-4 3 15,11 0-4-15,-21-19 3 16,-25-9 1-16,-13-8-4 0,-2 0 1 16,4-6-3-16,10-13 3 15,4-6 1-15,-3-9-7 16,-3-3-2-16,-3-10 0 16,-4-4-6-16,-5-6 4 15,-4-2 1-15,-10-1-1 16,-3-3 0-16,-8 3-4 15,-5-1 5-15,-7 3-6 16,-4 2 7-16,-5 0-7 16,0 6-1-16,-14 2 1 15,-7 2 5-15,-3 6-6 16,-10 2 2-16,-3 4-1 0,-7 3 5 16,-9 5-5-16,-2 3-1 15,-9 7 1 1,-23 7-1-16,-34 9-47 0,-41 37-48 15,-23 25-129-15,35 0-180 16,28-3-785-16</inkml:trace>
  <inkml:trace contextRef="#ctx0" brushRef="#br0" timeOffset="35261.2916">18169 3324 512 0,'0'0'146'0,"0"0"-8"16,0 0 72-16,0 0-8 16,0 0-69-16,0 0-41 0,0 0-53 15,-7-61-29 1,35 49-9-16,11-4-1 0,8 2-1 15,7 0-27-15,22 5-94 16,-13 3-88-16,-12 2-144 0</inkml:trace>
  <inkml:trace contextRef="#ctx0" brushRef="#br0" timeOffset="35392.1185">18304 3420 758 0,'0'0'0'15,"0"0"-20"-15,0 0 20 0,99-31 0 16,-12-10 0-16,-9 5-90 16,-10-1-466-16</inkml:trace>
  <inkml:trace contextRef="#ctx0" brushRef="#br0" timeOffset="35632.9909">18645 3079 1028 0,'0'0'87'16,"0"0"-87"-16,0 0-35 16,0 0 35-16,106-2 31 15,-51 4 18-15,3 9-14 16,-1 6-24-16,-11 3-2 0,-11 4-8 16,-18 3 5-16,-15 4 3 15,-4 4 10-15,-26 1-6 16,-14 3-1-16,-7-3-12 15,-3-7-34-15,0-4-48 16,13-11-29-16,18-10-177 0</inkml:trace>
  <inkml:trace contextRef="#ctx0" brushRef="#br0" timeOffset="36225.0021">19687 2891 823 0,'0'0'105'0,"0"0"-72"16,0 0 37-16,0 0 37 16,-84-16-18-16,57 25-10 15,3 7-14-15,1 6-13 16,7 1-8-16,7 2-18 16,8-1-18-16,1 2-7 15,9-4 85-15,13-1-52 16,6 0-34-16,7-4-26 15,-1-1 26-15,0-1 45 16,-4-1-29-16,-6-1-15 0,-6-1-1 16,-11 2 1-16,-5 1-1 15,-2 2 13-15,-16 1-1 16,-13 2-5-16,-5 0-7 16,-6-3-4-16,-2-4-15 15,3-6-36-15,12-7-27 16,14-15-99-16,10-7-302 0</inkml:trace>
  <inkml:trace contextRef="#ctx0" brushRef="#br0" timeOffset="36993.352">19849 2706 1265 0,'0'0'168'0,"0"0"-118"16,0 0 30-16,0 0-25 15,0 0-22-15,0 0 24 16,-32 114 29-16,32-50-20 16,17 15-6-16,10 14-23 15,0-8-8-15,-3-13-15 16,-4-16-7-16,-4-19-7 16,1-5-1-16,1-6-27 15,-4-15 15-15,-2-11 8 16,-1-14 5-16,0-19 6 15,1-10-5-15,-2-5 0 16,1 2-1-16,-3 4 10 16,1 10 10-16,-1 9-1 15,-3 8 1-15,0 7-1 0,0 8-12 16,0 0-7-16,5 6-8 16,5 11 8-16,4 7 1 15,6 2 0-15,2-1 0 16,3-3 0-16,1-6-1 15,2-7 1-15,-1-9 0 16,-3 0-1-16,-3-11-23 16,-6-9-35-16,-6-5-7 15,-9 0-17-15,-5 0 33 16,-3 4 14-16,-13 3 0 16,-3 7 7-16,1 3 9 15,6 3 12-15,5 3 6 0,4 0-14 16,3 2-17-1,0 0 16-15,6 4 9 0,8 6 6 16,3 7 0-16,1 3 1 16,-1 3 0-16,2 2 6 15,-1 2 13-15,3-3-5 16,-2-3-14-16,1-5 7 16,-3-8-6-16,-1-7 5 15,0-1-4-15,-3-8 25 16,2-13 3-16,-1-7-13 15,-1-3 18-15,-3 0 15 16,-1 5 20-16,0 6 8 16,-4 9-9-16,-1 5-20 15,2 6-22-15,6 0-27 16,3 17 1-16,9 10 34 16,4 7 6-16,0 6-17 0,-2 1-9 15,-5-5-7-15,-6-6-8 16,-5-7-63-16,-8-18-119 15,-2-5-144-15,0 0-289 0</inkml:trace>
  <inkml:trace contextRef="#ctx0" brushRef="#br0" timeOffset="37119.4698">20594 2688 823 0,'0'0'0'0,"0"0"-29"16,0 0 13-1,71 76 14-15,-28-30-22 0,-1 1-110 0</inkml:trace>
  <inkml:trace contextRef="#ctx0" brushRef="#br0" timeOffset="37659.4799">20945 2983 325 0,'0'0'403'16,"0"0"-308"-16,0 0-23 16,0 86 6-16,4-59-4 15,2 1-33-15,-1-6-21 0,1-5-20 16,0-9-10 0,3-8-70-16,1 0 64 0,1-25 16 15,4-5-1-15,-3-9 1 16,1-1 10-16,-1 1 57 15,-1 6 30-15,-1 10 35 16,-2 7 7-16,-1 7-21 16,-5 9-27-16,3 0-56 15,3 12-27-15,-1 12 3 16,4 8 68-16,2 6-25 16,4-2-22-16,3 1-26 15,3-6 15-15,2-7-21 16,-1-7 7-16,4-10 2 15,-2-7-3-15,-1-2-6 16,-5-19-8-16,-3-11-2 0,-5-11 4 16,-8-11-4-16,-4-5 0 15,0 0 9-15,-3 4 1 16,-4 14 22-16,1 14 36 16,3 16-5-16,-1 11 1 15,4 10-53-15,0 22-1 16,0 12-2-16,0 8-5 15,4 3 5-15,7 1 2 16,4-3-6-16,-2-6-68 16,6-8-145-16,14-20-120 15,-4-12-39-15,-1-7-328 0</inkml:trace>
  <inkml:trace contextRef="#ctx0" brushRef="#br0" timeOffset="37983.4482">21578 2832 747 0,'0'0'137'0,"0"0"4"15,0 0-18-15,0 0 37 16,0 0 30-16,0 0-91 16,0 0-72-16,-53 23-18 15,40 13-9-15,4 4 0 16,4 2-2-16,5-3 1 16,0-8-10-16,14-5-13 15,10-8-3-15,4-12 26 0,8-6-8 16,3 0 2-1,2-17-22-15,1-3 19 16,-6 1 9-16,-5 2 1 0,-8 2 19 16,-10 7 42-1,-4 3 34-15,-5 5-43 0,1 0-30 16,1 9 0-16,4 8 29 16,-1 4-4-16,-1 0-23 15,1-1-11-15,-2-4-13 16,-5-11-25-16,-2-3-161 15,0-2-334-15</inkml:trace>
  <inkml:trace contextRef="#ctx0" brushRef="#br0" timeOffset="38126.1925">21604 2397 876 0,'0'0'60'0,"0"0"-60"16,0 0 6-16,15 108-10 15,30-40 4-15,-3-7-52 16,-3-10-202-16</inkml:trace>
  <inkml:trace contextRef="#ctx0" brushRef="#br0" timeOffset="38484.7522">21932 2699 1114 0,'0'0'206'16,"0"0"-5"-16,0 0-121 15,0 0-45-15,0 0 44 16,11 78 22-16,-2-33-21 16,-2 2-44-16,0-4-20 0,1-7-9 15,0-7-1-15,-2-12-6 16,1-11-13-16,2-6-14 16,6-19 27-16,2-25 1 15,2-5-1-15,0-14 7 16,-2 4 2-16,-3 12-3 15,0 5 32-15,-2 16-6 16,-3 10-10-16,0 15-5 16,0 1-17-16,3 12 1 15,3 15-1-15,4 6 9 16,2 4-8-16,3 1 5 16,6-3-4-16,5-7-2 15,7-10-79-15,7-14-61 16,4-4-105-16,12-46-134 15,-11 0-131-15,-17-4-124 0</inkml:trace>
  <inkml:trace contextRef="#ctx0" brushRef="#br0" timeOffset="38825.7019">22624 2526 453 0,'0'0'362'15,"0"0"-148"-15,0 0-10 16,0 0-35-16,0 0-106 16,0 0-21-16,0 0 4 15,-56 69 13-15,56-35-13 16,9-3-22-16,7-6-3 15,-1-6-2-15,3-11-19 16,0-8 0-16,-3-2-19 16,0-19-13-16,-3-5 16 0,-9-7 4 15,0 1 12-15,-3 3 60 16,0 8 44-16,0 8 23 16,0 9-6-16,0 4-72 15,0 11-44-15,0 16-4 16,1 13 7-16,11 9 26 15,6 9 0-15,3 2-20 16,2 2 51-16,-1-5 2 16,-3-4-33-16,-5-4-13 15,-8-7-15-15,-6-4-5 16,-33 6-1-16,-54 11 0 16,-81 10-43-16,9-10-195 15,-7-10-937-15</inkml:trace>
  <inkml:trace contextRef="#ctx0" brushRef="#br0" timeOffset="39757.4772">21106 3945 750 0,'0'0'118'0,"0"0"44"0,-16-75 28 15,-1 51-21-15,-4 3 10 16,-4 10-38-16,-3 8-28 16,-5 3-30-16,-3 21-39 15,-4 14-15-15,0 11 10 16,5 4 0-16,10 1-14 16,11-3-10-16,13-10-11 15,1-4-4-15,24-11-9 16,13-7 9-16,14-9 0 15,7-7 11-15,9 0-10 0,-3 0-1 16,-4-3 0-16,-11 0 2 16,-13 3-2-16,-15 0 0 15,-15 1-13-15,-6 11 13 16,-8 3 1-16,-20 7 8 16,-11 0-3-1,-8 0 0-15,-6 1 1 0,-2-5-7 16,2-4 0-16,8-7-37 15,9-7-39-15,29-7-69 16,7-14-129-16,13-4-292 0</inkml:trace>
  <inkml:trace contextRef="#ctx0" brushRef="#br0" timeOffset="40497.8319">21454 3906 1066 0,'0'0'182'0,"0"0"-27"15,0 0 81-15,0 0-68 16,0 0-53-16,0 0-46 16,-96 57-24-16,77-20 4 15,7 1-14-15,6 0-14 16,6-1-21-16,3-4-11 16,25-5-8-16,11-6-3 15,10-11-54-15,11-11-34 16,2 0-32-16,-2-20-78 15,-6-10-41-15,-12-6 58 16,-16-1 50-16,-12-2 103 0,-11 3 50 16,-3 5 166-16,0 6 41 15,-7 7 17-15,-3 7-38 16,4 7-34-16,1 4-35 16,0 0-70-16,2 17-31 15,-1 8-10-15,1 6-5 16,0 4 10-16,3-1-2 15,0-5-9-15,0-6 0 16,9-3-6-16,5-11 0 16,6-6-4-16,2-3-6 15,4-9-12-15,-1-14-20 16,-7-3 2-16,-3 2 21 16,-8-3 15-16,-5 4 10 0,-2 4 0 15,0 3 22 1,0 8 27-16,0 4 29 0,0 4-38 15,0 0-40-15,0 9-5 16,0 10 5-16,6 3-1 16,9 3-6-16,0-3 6 15,5-4-1-15,4-5 1 16,-1-6 0-16,2-7 1 16,-3-2 0-16,-5-16-9 15,-8-10-13-15,-8-10 8 16,-2-20 13-16,-29-25 1 15,-15-21 1-15,2 10 0 16,6 22 24-16,13 30 35 16,12 29 62-16,2 5-19 15,4 3-30-15,0 5-51 0,6 8-22 16,0 22-7-16,12 13-1 16,10 11 1-16,6 12-1 15,5 1 7-15,4 0-6 16,1-4 0-16,6-9-75 15,13-15-150-15,-9-16-161 16,-10-15-375-16</inkml:trace>
  <inkml:trace contextRef="#ctx0" brushRef="#br0" timeOffset="41143.3727">22254 3759 924 0,'0'0'118'16,"0"0"-86"-16,0 0 3 0,0 0 44 16,0 0-12-16,19 76-47 15,-5-73-10-15,2-3-1 16,-3 0 3-16,-4-13-2 16,-2-1-3-16,-4-3 10 15,-3 2 2-15,0-1 74 16,0 3 16-16,-3 4 27 15,-3 3-44-15,0 5 26 16,2 1 8-16,-3 0-48 16,-1 8-44-16,0 10-18 0,1 7 2 15,0 6 1-15,2-1 1 16,5 4 1-16,0-5-6 16,0 1 0-16,10-6-6 15,2-3-8-15,2-7 9 16,4-4-8-16,1-6 4 15,-1-2 3-15,1-2-3 16,-2 0-5-16,-1 0 0 16,-5 0 5-16,-1-5 0 15,-2-3-6-15,-4 2-16 16,-1-1-2-16,-3 0-7 16,0-1-4-16,0 2 7 15,0-3 10-15,0 1 6 16,0 1 0-16,0 2 5 0,0 1 1 15,0 3-7-15,0 1-10 16,0 0-18-16,0 0-8 16,0 0 6-16,0 0 10 15,0 0 9-15,0 0 17 16,0 0 0-16,0 0 1 16,0 0 0-16,0 0 0 15,0 0 0-15,0 0 0 16,0 0 0-16,0 0-1 15,0 0-54-15,0 0-76 16,0 0-64-16,0-5-93 16,0 0-98-16,-1-4-518 0</inkml:trace>
  <inkml:trace contextRef="#ctx0" brushRef="#br0" timeOffset="41361.4286">22287 3756 1172 0,'0'0'264'16,"0"0"-8"-16,0 0-106 16,0 0-63-16,0 0-51 15,0 0 73-15,22 83-11 16,-3-42-28-16,0 3-30 16,-1-4-12-16,-2-3-12 15,-4-6-9-15,-4-6-7 16,-1-8-9-16,-4-17-111 0,-1 0-153 15,-2-22-85-15</inkml:trace>
  <inkml:trace contextRef="#ctx0" brushRef="#br0" timeOffset="42194.0788">22215 3419 955 0,'0'0'130'0,"0"0"-115"0,0 0-7 16,0 0 20-16,46 108 18 15,-8-58-17-15,10 4-29 16,2-4-61-16,-3-4-75 16,-5-9 5-16,-11-13 53 15,-8-12 50-15,-13-7 28 0,-7-5 160 16,-3 0 26-16,0-12 4 16,0 2 38-16,0 1-36 15,0 3-46-15,0 5-34 16,0 1-75-16,0 1-37 15,4 15-1-15,7 8 1 16,4 6 1-16,3 4 0 16,-1 0 10-16,2-3-10 15,-2-6 0-15,2-9 0 16,1-10-1-16,4-6 1 16,1-17-1-16,3-16-9 15,1-9-16-15,-5-8 5 16,-2 1-5-16,-4 2 23 15,-4 9 1-15,-1 9 1 16,-7 9 0-16,-2 9 10 0,0 6 22 16,-3 5-21-16,2 3-11 15,2 15-6-15,1 6 6 16,7 5 1-16,2-1 5 16,3-2-6-16,2-6 0 15,3-9 0-15,4-8-9 16,1-3-51-16,2-24-44 15,-3-11-163-15,-6-10 34 16,-8-7-39-16,-8-2 107 16,-5 2 165-16,0 9 9 15,-11 10 169-15,1 13 6 16,-4 12-18-16,4 8-20 16,-1 0-94-16,1 20-37 0,6 4-15 15,2 5-13-15,2-1 1 16,3-1 6-16,10-6-17 15,1-5-8-15,2-11 20 16,1-5 11-16,-1 0 0 16,-1-20 7-16,0-5 2 15,-5-2 9-15,-2 0 47 16,-5 8 52-16,-2 4 18 16,1 12-7-16,-2 3-72 15,4 5-56-15,2 20 9 16,5 12-5-16,8 11 23 15,4 9 4-15,5 5 7 0,2 2 2 16,0 4-16 0,-2-2-15-16,-5-7-3 0,-8-3-5 15,-10-9-1 1,-5-7-31-16,-12-4-78 0,-50 1-114 16,2-8-158-16,-9-9-649 15</inkml:trace>
  <inkml:trace contextRef="#ctx0" brushRef="#br0" timeOffset="43816.732">22599 4536 1335 0,'0'0'183'0,"0"0"-87"15,0 0 32-15,0 0 51 16,-97 71-45-16,69-32-64 16,4 6-7-16,9 5-20 15,6-2-24-15,9-1-9 16,0-5-8-16,15-7-1 16,6-11-1-16,8-12-2 15,3-12-26-15,7-13-6 16,0-36-34-16,-5-33-13 15,-15-45 3-15,-16-26 28 16,-9-9 28-16,-22 14 16 16,3 46 6-16,4 37 0 0,9 33 49 15,3 19 75-15,0 8-21 16,2 5-38-16,-1 5-45 16,-1 40-20-16,9 34-1 15,3 32-1-15,24 17-8 16,15-7 10-16,1-26 1 15,-5-35 0-15,-3-17-1 16,1-16-22-16,6-7-102 16,9-10-27-16,3-10-19 15,-8-7-66-15,-8-26 0 16,-9-10 76-16,-13-9 87 16,-12 2 73-16,-4 2 43 0,0 9 89 15,-12 8 65 1,-1 9-14-16,-1 8-9 0,0 6-47 15,2 8-28-15,-5 0-41 16,2 8-30-16,-1 11-19 16,1 7-8-16,2 4 0 15,7 1-1-15,4 1 0 16,2-3-2-16,8-9-10 16,13-6-29-16,8-9-41 15,5-5-19-15,4-10-35 16,-1-12-59-16,-9-5-36 15,-8-3 59-15,-10-2 72 16,-10 5 100-16,0 3 17 16,-5 4 129-16,-9 3 15 0,3 5 19 15,1 1-9-15,4 4-43 16,3 4-59-16,3 3-48 16,0 0-21-16,0 1-13 15,2 14 11-15,10 2 2 16,4 7-1-16,5-2 1 15,1-1-8-15,4-4-42 16,0-6-33-16,0-8-32 16,-4-3 10-16,-5 0 37 15,-3-9 39-15,-6-5 28 16,-5 0 1-16,-3-1 11 16,0 1 62-16,0 3 26 15,0 2 10-15,-2 4-8 16,1 3 0-16,-1 2-48 0,1 0-33 15,1 4-20-15,0 14-1 16,0 4 1-16,0 4 9 16,4 2-7-16,6-5 0 15,3-1 5-15,0-7-7 16,2-6-1-16,0-8-27 16,0-1-18-16,-2-8-7 15,0-12 3-15,0-2 11 16,-4-4 24-16,-4 2 15 15,1 2 0-15,-3 5 28 16,-3 7 37-16,0 3 4 16,0 4 5-16,0 3-28 15,0 0-39-15,0 15-7 0,0 6-1 16,0 4 1-16,5 1 0 16,6-1 7-16,3-5-7 15,3-7 1-15,7-7 5 16,1-6-5-16,2 0 11 15,-2-17-12-15,-4-7 0 16,-1-5-1-16,-10-5 0 16,-7-6 1-16,-3-3 1 15,0 3 0-15,-12 3 7 16,-4 8-7-16,-1 10 8 16,2 8-2-16,5 7 5 15,2 4-12-15,4 0-5 16,2 11-31-16,2 4-30 0,2 3-32 15,14-1-22-15,8-5-20 16,6-4-25-16,1-5-121 16,-1-3 10-16,-3-3 20 15,-5-10 41-15,-10-2 215 16,-4 3 74-16,-5 0 252 16,-3 3 4-16,0 6-66 15,0 1-98-15,2 2-89 16,1 0-52-16,5 7-19 15,1 10 0-15,-1 5 10 16,5 4 6-16,-6 1 1 16,-2-2-7-16,-5-2-4 0,0-6-6 15,0-3 5 1,0-9-2-16,0-5 6 0,-5-2 5 16,1-20 7-16,-2-12 2 15,2-5 22-15,2-4-2 16,2 7-15-16,0 6 13 15,0 12-16-15,4 11-21 16,8 7-10-16,8 2-6 16,4 18 5-16,4 8 1 15,2 6 0-15,1 7-8 16,-1 2-80-16,-2 18-63 16,-5-9-373-16,-13-10-356 0</inkml:trace>
  <inkml:trace contextRef="#ctx0" brushRef="#br0" timeOffset="48557.8023">13677 2298 690 0,'0'0'104'16,"0"0"-47"-16,0 0 73 0,0 0 42 16,0 0-46-16,-24-79-28 15,24 51-17-15,0-8-5 16,-2-3 13-16,2-5-5 15,0-8-15-15,0-4 3 16,0-7-17-16,0-15-11 16,0-24-10-16,-3-23-16 15,-3-6-8-15,-2 13-3 16,-1 26-6-16,-2 33 10 16,1 14-3-16,1 3 2 15,-3-8 21-15,-2-6-2 16,-2-7-12-16,1 3-4 0,0 2-1 15,6 5 1-15,-2 1-4 16,6 4 1-16,-1 5 6 16,1 4-4-16,1 5 1 15,-1 5-4-15,2 3 0 16,-1 1 4-16,-2 2-4 16,1-3 3-16,-2 0-3 15,1 2-8-15,0 2 8 16,1 1-3-16,1 6 6 15,-1 4-6-15,1 4 1 16,4 3-6-16,-2 2-1 16,1 2-1-16,-2 0 1 15,3 0-1-15,-1 0-1 0,-1 0 1 16,-2 0-5-16,-1 0 5 16,-2 8 0-16,-4 6 0 15,1 5 0-15,-2 3-1 16,-3 1 1-16,1 5 0 15,0-1 0-15,0-4 0 16,2-1 1-16,3-7 0 16,4-3 0-16,3-7-1 15,2-3-8-15,0-2-3 16,0 0 12-16,0-15 0 16,0-9 0-16,6-10-1 15,3-7 1-15,4-2 0 16,1 1 0-16,0 10 0 15,2 9-6-15,1 10-3 16,5 11 0-16,4 2 0 0,8 9-1 16,4 13 8-16,5 9-4 15,5 4-25-15,13 26-106 16,-12-9-171-16,-15-6-527 0</inkml:trace>
  <inkml:trace contextRef="#ctx0" brushRef="#br0" timeOffset="49540.366">12206 1260 55 0,'-23'140'69'0,"20"-5"5"16,3-2-22-16,23-7-27 15,4-34-25-15,0-19-85 0</inkml:trace>
  <inkml:trace contextRef="#ctx0" brushRef="#br0" timeOffset="52248.6817">11565 609 137 0,'0'0'506'0,"0"0"-369"0,0 0-7 16,0 0 32-16,0 0 27 16,-86-41-70-16,67 41-22 15,-3 13-25-15,-2 12-43 16,4 4-18-16,6 7-10 16,9 3-1-16,5-5 0 15,6-2-8-15,18-6 8 16,6-6 32-16,6-4-32 15,4-6 23-15,0-5-2 16,0-2-11-16,-1-3 0 0,-8 0 0 16,-10 0-10-1,-7 0 0-15,-8 4 0 0,-6 1-13 16,0 2 13-16,-9 4 19 16,-12 6 2-16,-7 3-13 15,-7 2-8-15,2 1-12 16,3-4-27-16,8-7-43 15,16-12-127-15,6 0-14 16,0-6-170-16</inkml:trace>
  <inkml:trace contextRef="#ctx0" brushRef="#br0" timeOffset="52481.1066">11821 606 209 0,'0'0'620'0,"0"0"-451"0,0 0 16 15,0 0 9-15,0 0-54 16,0 0-75-16,0 0-43 16,-52 59-12-16,49-26 3 15,3 3-1-15,0-2-1 16,12-4-11-16,15-3 0 16,10-6-27-16,8-7-101 15,10-11 12-15,1-3-48 16,12-30-122-16,-16-3-61 15,-15-1-15-15</inkml:trace>
  <inkml:trace contextRef="#ctx0" brushRef="#br0" timeOffset="53165.9033">12169 615 166 0,'0'0'296'15,"0"0"26"-15,0 0-35 0,0 0-52 16,-81-47-39 0,66 47-55-16,0 8-60 0,-1 11-40 15,4 7-25-15,3 5-8 16,5 2-8-16,4 1 0 15,7-4 0-15,11-5-1 16,4-5-16-16,2-9-29 16,-3-6 7-16,1-5 38 15,-5-3-14-15,-2-14 5 16,-6-4 10-16,-4-4 2 16,-5 2-2-16,0 0 7 15,0 1 2-15,-7 3 10 16,-2 7 32-16,2 5 0 15,-1 2 5-15,4 5 5 16,1 0-28-16,3 0-33 0,0 7-12 16,0 8 12-16,9 2 0 15,7 5-12-15,6-3 2 16,7-2-5-16,4-6 6 16,-1-6-5-16,3-5-20 15,-2 0 8-15,-8-12-11 16,-7-12-31-16,-14-3 18 15,-4-7 33-15,-19-6 16 16,-17-9 0-16,-22-19 2 16,-2 0 9-16,-4-1 16 15,3-3 18-15,13 23 10 16,8 5 32-16,12 17-16 0,11 16-15 16,10 11-33-16,7 3-22 15,5 24-22-15,18 14 7 16,12 13 14-16,11 9-5 15,6 2 6-15,6-6 0 16,4-8-28-16,1-13-54 16,-5-14 32-16,-5-14 16 15,-12-10 11-15,-11-6 10 16,-12-15 13-16,-9-5 0 16,-5-2 9-16,-4 3 23 15,0 7 25-15,0 5 9 16,0 7-1-16,0 6-49 15,0 0-16-15,11 9-29 0,7 11 28 16,2 6-1-16,2 2 1 16,0-1-53-16,-5-1-89 15,-4-8-147-15,-10-10-290 0</inkml:trace>
  <inkml:trace contextRef="#ctx0" brushRef="#br0" timeOffset="53286.5391">12369 289 155 0,'0'0'0'0,"0"0"-38"0</inkml:trace>
  <inkml:trace contextRef="#ctx0" brushRef="#br0" timeOffset="53653.9099">12658 417 133 0,'0'0'657'0,"0"0"-476"15,0 0-115-15,0 0-44 16,0 0 56-16,0 0 8 16,38 82-8-16,-25-57-43 15,1-1-12-15,-5-7-22 16,-1-5-1-16,0-7-4 15,-1-5-19-15,-3-1 23 16,1-17 24-16,1-9-9 0,-2-6 4 16,1-2 1-16,-1 1 15 15,0 6 3-15,1 6 14 16,-2 7-14-16,2 10-5 16,-2 5-27-16,1 0-6 15,6 5-23-15,2 7 23 16,6 5 14-16,0-3-7 15,5-3-7-15,0-4-51 16,1-7-69-16,-4 0-27 16,-1-28-87-16,-7-2-149 15,-7-1-293-15</inkml:trace>
  <inkml:trace contextRef="#ctx0" brushRef="#br0" timeOffset="53974.9196">12917 145 555 0,'0'0'237'16,"0"0"-22"-16,0 0-93 0,0 0-62 15,0 0-45-15,0 0-15 16,0 0 0-16,-6 83-1 16,18-60-1-16,0-5-14 15,-1-4-46-15,-2-6-26 16,-3-7 45-16,-1-1 43 16,-2-3 28-16,-3-12-7 15,0-4 31-15,0-1 35 16,0 1 12-16,-3 2-11 15,-2 6 31-15,3 3-1 16,1 7-53-16,1 1-65 16,0 3-19-16,10 12-24 15,10 10 43-15,8 4 7 0,6 6 3 16,5 3 3-16,-6 3 0 16,-3 2-6-16,-12 2-6 15,-15 5-2-15,-32 27-82 16,-16-12-135-16,-14-8-166 0</inkml:trace>
  <inkml:trace contextRef="#ctx0" brushRef="#br0" timeOffset="54642.9324">11830 1229 1219 0,'0'0'150'0,"0"0"-64"15,0 0 36-15,0 0-45 16,0 0-43-16,0 0-33 15,0 0 7-15,33 47 9 16,-11-10 11-16,2 3-9 16,1-4-9-16,1-4-3 0,1-7-6 15,0-8 0-15,-2-8 0 16,-6-9-1-16,-5 0-13 16,-5-24 0-16,-4-5-5 15,-5-5 4-15,0-4 2 16,0 4 12-16,-5 4 0 15,-3 6 1-15,-1 5 20 16,3 8 15-16,1 3 5 16,3 8 15-16,2 0-21 15,0 0-35-15,0 0-14 16,7 14 0-16,8 6 13 16,7 1-6-16,5-1 6 15,5-6-24-15,-1-7-21 16,-1-7 0-16,-3-2-8 15,-8-17 6-15,-4-8 0 0,-9-7 32 16,-6 0 16-16,0-4 0 16,-13 2 20-16,-2 4 40 15,1 8 30-15,4 9 2 16,4 5-4-16,4 9-31 16,2 1-57-16,0 7-10 15,15 17-3-15,6 7 12 16,8 10 0-16,2 7 0 15,2 5 1-15,-2 1-16 16,-3 2-79-16,-4 16-114 16,-6-18-163-16,-12-13-496 0</inkml:trace>
  <inkml:trace contextRef="#ctx0" brushRef="#br0" timeOffset="54855.6253">12178 940 834 0,'0'0'276'0,"0"0"-201"16,0 0-28-16,0 0-1 16,0 0 3-16,0 0-11 15,80-57-22-15,-48 74-3 16,-1 13 0-16,-1 9 0 16,-8 9 3-16,-10 19 0 0,-12 17-3 15,-7 17-13 1,-25 0-45-16,1-25-214 0,-4-24-514 15</inkml:trace>
  <inkml:trace contextRef="#ctx0" brushRef="#br0" timeOffset="55043.7399">12020 1751 1260 0,'0'0'154'0,"0"0"-144"16,0 0 2-16,0 0-4 16,83-49 1-16,-52 26-9 15,15-9-16-15,-8 8-151 0,-8 4-150 16</inkml:trace>
  <inkml:trace contextRef="#ctx0" brushRef="#br0" timeOffset="55222.3933">12055 1987 309 0,'0'0'876'16,"0"0"-799"-16,0 0-52 16,0 0-9-16,0 0-2 15,82-31-7-15,-11 6-7 16,-10 7-106-16,-2 3-200 0</inkml:trace>
  <inkml:trace contextRef="#ctx0" brushRef="#br0" timeOffset="93257.8128">17313 4143 46 0,'0'0'28'15,"0"0"19"-15,89-61 5 16,-57 30-8-16,-1-4-26 15,-4-5-11-15,-4-5-7 16,-4-23-20-16,-7 10-55 0</inkml:trace>
  <inkml:trace contextRef="#ctx0" brushRef="#br0" timeOffset="98973.8384">15022 4082 684 0,'0'0'121'15,"0"0"-47"-15,0 0 39 16,0 0 49-16,0 0-3 15,0 0-31-15,-4-35-46 16,4 30-31-16,0-3-20 16,3-3-18-16,11-3-12 15,6-2 5-15,8-4-4 16,8 2-2-16,3 0 0 16,3 1-31-16,2 3-89 15,-4 4-54-15,-1 10-56 16,-10 0-98-16,-13 0-352 0</inkml:trace>
  <inkml:trace contextRef="#ctx0" brushRef="#br0" timeOffset="99130.8619">15038 4207 573 0,'0'0'299'0,"0"0"-299"15,0 0-49-15,0 0 24 16,0 0 25-16,121-69 13 15,-61 30 0-15,31-28-13 16,-11 11-52-16,-10 5-260 0</inkml:trace>
  <inkml:trace contextRef="#ctx0" brushRef="#br0" timeOffset="99391.9282">15360 3589 973 0,'0'0'115'0,"0"0"-115"16,0 0 0-16,0 0 0 16,0 0 36-16,111 20 16 15,-57 3-7-15,5 9 1 16,1 11-11-16,-7 21-22 15,-18 21-4-15,-35 22-1 16,-20 11-8-16,-44-8-65 16,6-33-35-16,5-26-159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20T07:12:26.2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12995 11467 595 0,'0'0'669'15,"0"0"-591"-15,0 0-77 16,0 0 14-16,0 0 40 16,97 106 28-16,-61-64 0 15,-2 0-12-15,0-11-17 16,2-11-2-16,6-14 19 15,6-10 25-15,26-42 31 16,32-49 18-16,42-44-33 16,23-23-42-16,10 1-11 0,-4 21-25 15,-19 31-11-15,-13 20-23 16,-33 27 2-16,-33 22-1 16,-31 16 0-16,-13 12-1 15,-3 5-24-15,-3 7-81 16,-4 16-111-16,-12 15-143 15,-13-1-429-15</inkml:trace>
  <inkml:trace contextRef="#ctx0" brushRef="#br0" timeOffset="2584.4651">14088 13402 842 0,'0'0'113'16,"0"0"-74"-16,0 0-4 16,0 0 33-16,-28-72 32 15,26 66 5-15,2 3-15 16,0 3-30-16,0 0-41 15,6 1-18-15,14 16 19 16,10 8 30-16,10 10 41 16,8 5-26-16,5 2-23 0,7-1-6 15,3-7 4 1,4-10 2-16,18-17 14 0,20-21 16 16,27-59 18-16,10-38 14 15,1-29-26-15,-9-14-31 16,-19 10-19-16,-8 11-7 15,-11 16-6-15,-22 28-9 16,-21 31-5-16,-23 25 7 16,-8 13-8-16,-5 4-15 15,-5 6-46-15,-1 2-69 16,-4 8-81-16,-5 15-83 16,1 8-96-16,-3 2-226 0</inkml:trace>
  <inkml:trace contextRef="#ctx0" brushRef="#br0" timeOffset="5007.4099">17004 12634 916 0,'0'0'157'16,"0"0"-5"-16,0 0 18 0,0 0-64 15,0 0-70 1,0 0-29-16,0 0 16 0,-8 107 11 16,16-54-6-16,-5 0-8 15,-3-7-11-15,0-6-8 16,0-10 11-16,-4-10-11 16,-5-14 7-16,0-6 8 15,-7-33 19-15,1-37-22 16,0-33 13-16,7 0 16 15,8 16 21-15,0 30-4 16,16 29-3-16,3 4-4 16,9 5-22-16,8 12-20 15,7 7-10-15,7 19 1 16,1 16 8-16,3 10-8 16,-4 5 8-16,-3 0-9 0,-2 0 1 15,-3-5-1-15,-6-8-74 16,-1-10-103-16,-8-22-110 15,-9-5-245-15,-12-10-394 16</inkml:trace>
  <inkml:trace contextRef="#ctx0" brushRef="#br0" timeOffset="5306.1546">17424 12297 992 0,'0'0'147'16,"0"0"-59"-16,0 0 85 15,-2 115-12-15,15-63-33 0,7 2-40 16,5-4-31-16,3-8-9 16,2-9-13-16,-4-13-11 15,-3-12 1-15,-4-8 13 16,-3-20 20-16,-7-19 11 16,-5-13-35-16,-4-7-19 15,-4-6-3-15,-17 2-11 16,-8 7-1-16,0 10-10 15,-1 13-24-15,6 16-25 16,4 17-51-16,9 2-57 16,6 22-34-16,7 20-41 15,14-6-67-15,8-8-419 0</inkml:trace>
  <inkml:trace contextRef="#ctx0" brushRef="#br0" timeOffset="6291.1867">18281 11962 1111 0,'0'0'89'15,"0"0"-64"-15,0 0 17 16,-112-6 23-16,79 16-4 16,2 11-23-16,4 6-24 15,5 5-6-15,7 4-8 16,10-3 0-16,5-1 1 15,0-6-1-15,15-9-8 16,5-10-14-16,3-7 0 16,-1-6 14-16,-2-15 8 15,0-8 0-15,-7-2 1 0,-2 0 5 16,-3 6 10-16,-4 8 57 16,2 5 17-16,0 12-24 15,7 0-40-15,8 14-25 16,15 15 68-16,12 13 61 15,12 8-39-15,5 8-37 16,0 0-4-16,-3 2-14 16,-10-1-16-16,-13-1-7 15,-16-2-7-15,-15-5 3 16,-8-4-2-16,-15-14 0 16,-20-11-5-16,-11-20 7 0,-9-7 1 15,-6-31-7 1,1-13-2-16,8-10 0 15,12-1-1-15,20 0 0 0,20 1-10 16,5-1-22-16,28-3-11 16,9 0-6-16,13-4 12 15,0 2 6-15,-5 2-9 16,-9 2 2-16,-13 7 15 16,-14 8 14-16,-14 7 9 15,0 7 1-15,-12 7 15 16,-3 6 12-16,0 5 26 15,3 8 28-15,2 6-13 16,5 3-39-16,5 24-30 16,0 14 1-16,0 14 10 15,17 4-4-15,6 8 5 0,11 1-5 16,5-2-5-16,3-6 5 16,4-7-7-16,-2-10-8 15,-7-17-88-15,-6-16-56 16,-7-10-40-16,-9-23-131 15,-9-18-73-15,-6-10-192 16,0-3 204-16,-5 1 384 16,-6 10 88-16,0 10 124 15,4 10 12-15,2 11-8 16,1 6 8-16,2 6-44 16,2 0-86-16,0 16-57 0,0 7 37 15,6 10 28 1,9 4-32-16,4-2-24 0,7-4-9 15,-1-6-12-15,2-8-6 16,-2-10-3-16,-2-7 1 16,-1-10 11-16,-7-17 6 15,-4-12-10-15,-10-7-3 16,-1-4-5-16,-7 0-1 16,-17 8-4-16,-2 9-2 15,-6 13 10-15,-1 15-9 16,0 5-8-16,-2 14-2 15,4 13 0-15,8 4-19 16,10 3-44-16,13-3-44 16,20-1-84-16,13-8-103 15,1-10-111-15</inkml:trace>
  <inkml:trace contextRef="#ctx0" brushRef="#br0" timeOffset="6696.875">18979 11375 1270 0,'0'0'171'16,"0"0"-120"-16,0 0 22 15,0 0-60-15,0 0 7 16,24 72 27-16,15-26-15 16,6 7-15-16,5-1-7 15,1 1-2-15,-6-3-7 16,-8-7 0-16,-10-7 0 0,-9-14-1 15,-9-13-3 1,-7-9 3-16,-2-14 14 0,4-15-1 16,0 0 15-16,6 0 13 15,7 4-10-15,4 7-24 16,7 6 0-16,4 8-6 16,2 4-1-16,-1 0 1 15,-3 6-1-15,-7 9 0 16,-9 6-1-16,-11 7 1 15,-3 2 1-15,-12 6 0 16,-19 2 0-16,-13 0-1 16,-10-4-25-16,-4-8-28 0,3-6-34 15,10-11-65 1,26-9-57-16,16-10-41 0,3-10-327 16</inkml:trace>
  <inkml:trace contextRef="#ctx0" brushRef="#br0" timeOffset="7257.0071">19901 11373 1213 0,'0'0'176'16,"0"0"-101"-16,0 0 88 16,-100 49-40-16,61-7-9 15,4 8-38-15,0 8-20 16,8 0-7-16,9-4-12 15,10-9-22-15,8-11-8 0,0-12-7 16,18-13 0-16,10-9 0 16,3-16-7-16,5-19-30 15,-2-7-8-15,-3-4 14 16,-7 6 18-16,-9 9 12 16,-9 7 1-16,-4 12 26 15,-2 4 59-15,0 7 3 16,0 1-21-16,0 0-42 15,0 15-15-15,0 9-4 16,0 6 0-16,1 1-6 16,11-2 1-16,9-4-1 15,3-8 7-15,1-8-7 0,1-9 1 16,-1-7-1-16,-3-23-6 16,-10-12-21-16,-10-25-23 15,-8-23-2-15,-41-29 22 16,-15-12 16-16,1 21 13 15,13 29 1-15,21 36 0 16,14 23 13-16,2 5 65 16,4 6-5-16,2 7-16 15,5 5-39-15,0 33-18 16,14 9 1-16,7 12 19 16,4 9 0-16,5-3-14 15,7 7-6-15,8 1 0 16,17 4-13-16,43 3-119 15,-13-17-124-15,-1-19-410 0</inkml:trace>
  <inkml:trace contextRef="#ctx0" brushRef="#br0" timeOffset="8523.0439">20741 10408 1416 0,'0'0'191'16,"0"0"-121"-16,0 0-47 15,0 0 25-15,94 167 110 16,-15-22 38-16,7 27-61 15,-4 9-45-15,-13-5-19 16,-15-12-13-16,-5-6-15 0,-4-11-21 16,-11-34-10-16,-7-38-11 15,-8-31 0-15,-4-24-2 16,3-10-4-16,0-10-19 16,3-28 2-16,-7-55-5 15,-14-47-23-15,-21-17 3 16,-29 10 11-16,-9 38 6 15,-19 40 10-15,-12 27 14 16,-15 22 5-16,-16 10-5 16,12 17-3-16,19 11-30 15,27-3 15-15,28-8 14 16,17-3 9-16,13-1-6 0,5-3-12 16,26-4-17-1,36-6 19-15,41-24 8 0,33-16-6 16,-9-5-40-16,-26 4 0 15,-38 13 26-15,-27 6 20 16,-3 1 9-16,-3 0 0 16,-7-1 18-16,-11 4 65 15,-8 3 22-15,-4 5-18 16,0 3-15-16,0 3-17 16,0 2-9-16,0 2-25 15,0 0-21-15,0 8 0 16,5 12-2-16,9 10 1 15,6 9 1-15,7 1 0 16,4 1 0-16,7-4 0 16,1-4 0-16,-1-11-1 0,-2-7-21 15,-4-14-18-15,-9-1-13 16,-8-21-6-16,-10-12-5 16,-5-14 10-16,-6-9 23 15,-15-3 13-15,0 0 12 16,0 12 6-16,8 12 9 15,4 13 18-15,6 10 21 16,3 10-4-16,0 2-35 16,9 14-8-16,15 11-1 15,9 8 33-15,5 4-10 16,3 3-8-16,0-4-6 0,2-5-2 16,-4-4-7-1,-7-10 0-15,-2-9-24 0,-10-8-26 16,-5-9 0-16,-6-21 12 15,-7-9 15-15,-2-5 9 16,0-3 8-16,-6 8 6 16,3 10 28-16,0 8 19 15,1 13-9-15,2 6-18 16,0 2-20-16,3 14-7 16,11 9 7-16,1 7 6 15,1 4 1-15,-4 0-6 16,-4-4 7-16,2-6-8 15,-4-7 1-15,-3-8 0 16,1-9-1-16,1-10 19 0,4-18-9 16,0-10-10-16,5-5 0 15,4 6 21-15,3 6 3 16,3 12-1-16,2 9-6 16,4 8-10-16,1 2 3 15,0 3-1-15,-1 8-8 16,-5 2-1-16,-5-1-12 15,-10-5-102-15,-10-7-149 16,0 0-343-16,-10-12-602 0</inkml:trace>
  <inkml:trace contextRef="#ctx0" brushRef="#br0" timeOffset="8838.0335">22199 10210 1182 0,'0'0'188'0,"0"0"-147"16,0 0 7-16,0 0 52 16,0 0 18-16,3 89-57 15,2-64-36-15,3-6-13 16,-7-7-12-16,0-7 6 16,-1-5 12-16,0-17 121 15,0-16-73-15,0-16-15 16,0-5 42-16,5 3 3 15,7 5-3-15,4 13-21 16,5 16-24-16,7 11-24 16,10 6-11-16,9 10 5 15,12 15 16-15,8 9-13 0,5 5-20 16,17 15-1-16,21 22-71 16,-19-11-227-16,-23-7-427 0</inkml:trace>
  <inkml:trace contextRef="#ctx0" brushRef="#br0" timeOffset="9559.1462">17765 13411 1008 0,'0'0'175'0,"0"0"13"0,0 0 83 16,0 0-22-16,0 0-98 16,0 0-88-16,-21-2-46 15,47 52 27-15,14 23 40 16,15 24-34-16,6 15-16 15,2-4-13-15,-2-13-12 16,-10-23-9-16,-8-19 1 16,-7-17-2-16,-5-9-68 15,23-12-124-15,-7-6-120 16,-7-9-325-16</inkml:trace>
  <inkml:trace contextRef="#ctx0" brushRef="#br0" timeOffset="9812.5358">18396 13554 1204 0,'0'0'185'0,"0"0"0"15,0 0-89-15,-10 72 5 16,13-27-5-16,16 5-27 16,9 3-35-16,5-8-9 15,3-8-9-15,0-13-6 16,0-12 7-16,-5-12 17 15,-6-9 7-15,-7-20 5 0,-10-12-15 16,-8-7-12-16,-6-4-7 16,-18 4-12-16,-12 12-40 15,-34 33-67-15,10 3-142 16,-4 20-320-16</inkml:trace>
  <inkml:trace contextRef="#ctx0" brushRef="#br0" timeOffset="10504.5551">14992 14575 871 0,'0'0'183'0,"0"0"10"16,0 0-27-16,0 0-38 15,0 0-62-15,0 0-46 16,0 0-10-16,-4 41 22 0,17-7-1 16,-1 1-12-16,-1-5-12 15,-3-6-6-15,-2-9 0 16,-3-9 0-16,-3-6 8 16,0-6 13-16,-7-21-8 15,-12-9-8-15,-5-10-5 16,1-4-1-16,1 3 1 15,4 6-1-15,8 10 6 16,6 12 6-16,4 8-11 16,4 7-1-16,17 4 0 15,8 4-1-15,7 11 1 16,3 7 0-16,0-2 0 16,-5 3 1-16,-4-4-1 0,-8-2 0 15,-10-6 0 1,-3-5 1-16,-8-6-1 0,-1 0 44 15,0-21 101-15,-4-11-85 16,-6-5-41-16,3-5-7 16,6 3 0-16,1 6 4 15,0 12-11-15,15 11-5 16,3 10-9-16,7 1 2 16,5 20 7-16,4 7 0 15,2 8-1-15,4 3-55 16,1 1-105-16,17 8-58 15,-9-13-282-15,-9-14-463 0</inkml:trace>
  <inkml:trace contextRef="#ctx0" brushRef="#br0" timeOffset="11157.3873">15601 14212 362 0,'0'0'532'15,"0"0"-474"-15,0 0 75 16,0 0 29-16,0 0-19 15,0 0-69-15,0 0-27 16,-60 56-7-16,75-22-15 16,7 2-4-16,6-2-7 15,7-3-4-15,1-7-9 16,1-7 5-16,-2-10-6 16,-6-7 1-16,-3-3 7 15,-10-17-8-15,-10-7 0 0,-6-7 2 16,-5-5 4-16,-21-2-6 15,-7 3 1-15,0 4 0 16,1 7 1-16,9 10 4 16,8 8 2-16,10 6 2 15,5 3-10-15,0 1-7 16,21 16 5-16,8 3 1 16,6-1 1-16,6 1-1 15,1-7-14-15,-2-7-24 16,-1-6-14-16,-6-6-5 15,-10-14 10-15,-7-8 6 16,-13-3 25-16,-3 1 11 16,-4 2 6-16,-12 6 1 0,2 6 19 15,2 8 25-15,6 4 3 16,5 4-13-16,1 0-35 16,0 2-1-16,7 13 0 15,10 4 1-15,-2 3 0 16,6 0 0-16,-2-2 2 15,-4-5-1-15,-4-5 1 16,-4-7-1-16,-6-3 8 16,-1-13 88-16,0-14-40 15,-3-6-31-15,-4-3-2 16,4 5 11-16,1 7-2 16,2 10-9-16,0 8-24 15,4 6-1-15,12 0 0 16,6 10-1-16,2 7 1 0,6 1 1 15,0 2-19-15,-2 2-60 16,2-3-96-16,-6-5-170 16,-10-8-436-16</inkml:trace>
  <inkml:trace contextRef="#ctx0" brushRef="#br0" timeOffset="11478.9853">16108 13955 758 0,'0'0'286'15,"0"0"-286"-15,0 0-21 16,0 0 19-16,0 0 2 16,0 0 9-16,92 13-8 15,-66-13 0-15,-6-13 9 16,-3-12 5-16,-4-8 12 0,-8-8 27 16,-5-5 5-16,0-5 34 15,-10 3 8-15,-4 9-1 16,3 10 28-16,4 15 21 15,7 14-57-15,0 4-70 16,9 25-21-16,16 25 64 16,13 28 18-16,10 20-17 15,4 10-6-15,1-2-24 16,-6-8-17-16,-1-10-10 16,0-8-9-16,-1-18-9 15,11-9-129-15,-12-19-186 16,-10-23-616-16</inkml:trace>
  <inkml:trace contextRef="#ctx0" brushRef="#br0" timeOffset="12524.3765">18958 13297 700 0,'0'0'207'0,"0"0"-8"16,0 0 74-16,0 0-16 0,0 0-57 15,0 0-74-15,0 0-50 16,-68 52-1-16,44-4-10 16,2 7-24-16,8 1-16 15,8-5-6-15,6-3-11 16,7-9-8-16,23-10 0 15,13-15-1-15,13-14-8 16,10-16-22-16,2-23-37 16,-3-11-44-16,-10-2-12 15,-17-1 22-15,-18 7 52 16,-17 9 32-16,-3 7 18 0,-2 8 44 16,-11 10 34-1,-4 5 17-15,0 7-4 0,2 3-25 16,1 16-29-16,-1 11-11 15,6 4 2-15,3 5-7 16,4 1-6-16,2-2-10 16,7-4-5-16,13-9 0 15,7-8 0-15,6-14-6 16,1-3-19-16,1-24-17 16,-7-11-24-16,-10-5-10 15,-9-4 26-15,-9 6 27 16,0 8 15-16,-12 4 8 15,-3 6 0-15,1 9 39 0,5 2 29 16,4 7-8 0,3 2-22-16,2 0-38 0,0 6 0 15,11 10-1-15,8 0 0 16,6-2 0-16,4-5 0 16,-4-7 1-16,1-2 0 15,-6-11 2-15,-9-14 7 16,-10-13-9-16,-1-8-11 15,-35-20 4-15,-33-21 6 16,-5 0 1-16,3 10 0 16,9 16 10-16,27 26 42 15,4 5 51-15,8 9 34 0,14 15-46 16,8 6-63 0,2 21-27-16,23 19-1 0,21 23 15 15,26 19-3 1,22 19-3-16,-2-10-6 0,-11-17-3 15,-2-9 0-15,-3-19-82 16,-11-8-185-16,-8-13-675 16</inkml:trace>
  <inkml:trace contextRef="#ctx0" brushRef="#br0" timeOffset="14227.1295">21316 12484 1405 0,'0'0'183'16,"0"0"-33"-16,0 0 58 15,0 0 0-15,-56-72-54 16,36 72-65-16,-3 4-49 0,-9 23-17 15,-3 14 1-15,-3 12 3 16,4 8-8-16,10 1-11 16,12-1-8-16,12-7 0 15,4-7 1-15,25-12-1 16,8-16-8-16,8-16-5 16,3-6-9-16,-2-26-19 15,-7-15-6-15,-13-10 11 16,-14-8 13-16,-12-3 9 15,0 2 8-15,-16 8 6 16,-3 9 6-16,1 17 0 16,6 12 8-16,6 11 12 15,3 6-8-15,3 5-18 0,0 20-7 16,4 14 7-16,11 7-1 16,8 9 0-16,5-2 0 15,12-3-7-15,6-8 7 16,5-14 0-16,2-17-12 15,2-11-33-15,-9-19-26 16,-11-22-41-16,-15-8-5 16,-13-6 37-16,-7 2 53 15,-5 5 27-15,-10 11 1 16,1 9 42-16,5 12 8 16,5 7 11-16,4 9-18 15,0 0-43-15,1 21 0 16,12 11 0-16,7 8 10 15,1 7 4-15,0 1 5 0,3 1-6 16,0-4-7-16,-1-6-5 16,-2-10 1-16,-4-12-2 15,-8-17-18-15,-5-4 1 16,-4-38 9-16,-6-8-15 16,-10-11-3-16,-5-4 5 15,6 13 15-15,0 1 6 16,9 10 1-16,2 15 8 15,4 9 0-15,0 8 4 16,15 9-13-16,7 0-1 16,11 19 1-16,6 5 0 15,5 5 12-15,1-2-6 0,3-5-5 16,-3-6 0-16,-1-10-1 16,-5-6-40-16,-6-13-52 15,-9-20 13-15,-14-9 30 16,-10-12 33-16,-1-2 15 15,-17 0 1-15,-2 9 36 16,4 11 49-16,2 14 26 16,7 15-15-16,4 7-31 15,3 12-57-15,0 20-7 16,12 14 0-16,6 6 8 16,4 8-9-16,1 0 0 15,-1 5 1-15,-3-2-1 16,-5-1 1-16,-1-11-1 15,-4-14-27-15,-6-23-40 0,-3-14 29 16,-4-42 26-16,-20-37-11 16,0-3 8-16,3 3 13 15,8 15-4-15,8 22 6 16,1 5 16-16,4 0 16 16,0 15 14-16,3 8-6 15,9 12-23-15,7 2-16 16,9 9 5-16,5 15 10 15,4 5 1-15,1 3-1 16,3 1-15-16,-2-6 5 16,-3-7-5-16,-3-7 0 15,-6-10 5-15,-7-3-6 0,-5-17 0 16,-4-14-8-16,-8-13-8 16,-3-4 1-16,0-5 6 15,0 1 7-15,-3 4 1 16,3 7-1-16,0 8 1 15,0 11 1-15,0 11 6 16,0 8-5-16,6 3-1 16,7 11-1-16,8 11 1 15,4 7 0-15,5 2 0 16,2 0 0-16,1-1 0 16,-3-5 0-16,2-6-75 15,0-12-127-15,-5-7-95 16,-1-9-47-16,-5-21 30 15,-4-10-96-15,-11-3 277 16,-3-1 133-16,-3 3 202 0,-3 6 26 16,-8 8 28-16,-1 10 18 15,2 10-29-15,-1 7-84 16,1 12-105-16,-1 18-15 16,1 11 14-16,3 7 9 15,4 3-28-15,3-3-11 16,7-7-11-16,10-9-3 15,8-15-5-15,1-15 0 16,3-4 10-16,-5-26 1 16,-8-8-9-16,-8-10-7 15,-8-2-1-15,-7 2-19 0,-14 3-44 16,-1 8-23 0,3 7-14-16,5 9-30 0,14 4-99 15,0 2-116-15,5 6-189 16</inkml:trace>
  <inkml:trace contextRef="#ctx0" brushRef="#br0" timeOffset="14662.7619">22966 11810 586 0,'0'0'282'0,"0"0"-64"15,0 0-25-15,0 0-76 16,0 0-39-16,0 0-28 16,0 0-9-16,94 1 12 15,-70 21 7-15,-3 8-6 16,-8 5-7-16,-5 4 1 15,-8 3-1-15,0-3-13 16,-3-1-12-16,-11-7-12 0,0-8-9 16,0-12-1-16,6-11-7 15,4-9-9-15,4-25-59 16,6-12 5-16,15-10 23 16,4-1 18-16,2-2 13 15,-2 4 7-15,-8 4 9 16,-4 7 1-16,-7 6 21 15,-6 10 43-15,0 10 30 16,0 10 31-16,0 8-10 16,0 3-60-16,-6 23-41 15,-1 15 11-15,1 11 19 16,3 8 2-16,3 0-7 0,0-2-3 16,13-6-12-16,5-8-3 15,5-10-8-15,5-7-4 16,2-15 2-16,0-9-2 15,-1-3-1-15,0-12-9 16,-4-12-14-16,-5-19-98 16,-7 8-158-16,-9 2-427 0</inkml:trace>
  <inkml:trace contextRef="#ctx0" brushRef="#br0" timeOffset="14890.8871">23984 11662 2133 0,'0'0'273'16,"0"0"-191"-16,0 0-30 15,0 0 23-15,0 0-47 16,0 0-28-16,0 0-84 15,-96 75-91-15,37-32-167 16,-15-1-521-16</inkml:trace>
  <inkml:trace contextRef="#ctx0" brushRef="#br0" timeOffset="18803.6738">10831 14892 641 0,'0'0'255'16,"0"0"-78"-16,0 0-23 0,0 0-7 15,0 0-5-15,0 0 14 16,-5 2-20-16,8-2-19 16,18-14-29-16,12-5-24 15,12-9-29-15,25-8-13 16,21-4-13-16,-6 3-7 15,-6 8-1-15,-13 12-1 16,-22 8-39-16,-2 6-83 16,-6 0-72-16,-23 6-114 15,-13 10-69-15,0 3-37 0</inkml:trace>
  <inkml:trace contextRef="#ctx0" brushRef="#br0" timeOffset="18997.1399">10919 15116 869 0,'0'0'241'0,"0"0"-177"16,0 0-45-16,0 0 46 15,0 0 160-15,0 0-13 16,147-51-70-16,-30 1-62 16,11-3-34-16,-4 7-33 15,-29 16-7-15,-34 16-6 16,-4 8-140-16,-19 6-228 15,-13 0-621-15</inkml:trace>
  <inkml:trace contextRef="#ctx0" brushRef="#br0" timeOffset="21618.2709">2608 15008 375 0,'0'0'86'16,"0"0"15"-16,0 0 52 16,0 0 8-16,0 0-5 15,0 0-103-15,19 17-34 16,3 59 33-16,5 36 112 15,3 16-34-15,-9 4-35 16,-3-11-25-16,-8-15-14 16,-1-1-12-16,0-2-13 15,-1-6-18-15,-2-21-13 16,-2-20 1-16,0-19 0 0,-2-12-1 16,-1 1 2-16,1-4-2 15,-2-5-73-15,0-17-90 16,-12-7-38-16,-3-17-369 0</inkml:trace>
  <inkml:trace contextRef="#ctx0" brushRef="#br0" timeOffset="23523.7625">2603 15071 735 0,'0'0'103'0,"0"0"-92"15,0 0-11-15,0 0 17 16,0 0 61-16,115 32 22 15,-27-23-29-15,27 2 10 16,16-5-13-16,6-6-10 16,7 0-10-16,-4 0-9 0,10-8 2 15,5-4-12 1,2 1-10-16,-2 4-8 0,-3 4 4 16,-10 3-8-16,-3 0-5 15,-8 9-1-15,-12 3 1 16,-7 2-2-16,-9-2 0 15,-1-3 1-15,-5-3 0 16,2-5 0-16,1-1 7 16,3-5 6-16,8-7 15 15,9-2-4-15,10 3-5 16,10 3 4-16,5 2 8 16,0 2-15-16,0 0-11 0,-4 3-5 15,-8-1 0 1,-8 2 6-16,-7 0-6 15,-6 0 5-15,-12 0 1 0,-15-1-1 16,-19 1 0-16,-16-1 1 16,-2-2 1-16,10-1 6 15,11-1 4-15,8 1-8 16,2 1 3-16,-4 2 2 16,-1 1-8-16,-3 0-6 15,-3 0 0-15,-1 0-1 16,3 0 2-16,1 0-2 15,-1 0 1-15,6 0 6 16,-2-1-5-16,2-6 7 16,-2 1 1-16,1-1 0 15,12 0 3-15,11 0-1 0,-7 0 1 16,-11 4-4 0,-9-2-2-16,-14 1-6 0,7 0 0 15,9-3 0-15,0 1 0 16,-4-1 0-16,-5 2 0 15,-3 1 0-15,-6 1 0 16,-4 2 0-16,-5 1-1 16,-5 0 0-16,0 0-1 15,-5 1 1-15,-3 6 0 16,-3 2 0-16,-2 3 0 16,-5 0-1-16,-1 1 0 15,-1 3 1-15,-1 0 0 16,-1 0 1-16,0 4 0 0,1 3 6 15,2 4 0 1,-2 3 4-16,3 7 11 0,-2 4 15 16,1 7 0-1,2 4 4-15,1 6-1 0,-2 1-7 16,4 2-5-16,-4 0 1 16,0-2 1-16,-1-3-8 15,-4-3-6-15,0-4 0 16,-3-1-7-16,-2-6-8 15,-4-1-1-15,-1-6 2 16,-4-2 4-16,-2-5-6 16,-2-3 1-16,0-2 7 0,-6-3-7 15,-9-1 0 1,-6 0 6-16,-9-2-6 0,-7 1 8 16,-12-2-9-16,-22 4 1 15,-29 2 0-15,-35-1-1 16,-25-1 1-16,-13-4-1 15,-3-6-1-15,8-2-10 16,-7-1 5-16,1-2 4 16,0 2 2-16,3 1-8 15,4-2 7-15,3-2-5 16,6-2 6-16,7 0 0 16,7-1 0-16,6 1 0 15,4-2 0-15,6 3-1 16,-1 0-11-16,-2 0-6 15,-3 6 2-15,-6 3-3 0,-4 1 1 16,-6 4 0-16,-5 0-2 16,-6-1 3-16,-4 1 0 15,3-2 5-15,-2-3 6 16,3-3 5-16,6 1 0 16,4-3 1-16,10 1 0 15,9 1-1-15,8 3-1 16,8-2-8-16,6 2 9 15,8-4 0-15,8-1 1 16,18-7-1-16,17 0 1 16,12 0 0-16,1 0 0 15,-3 0 1-15,-11 0 0 16,-3-3-1-16,2-1 1 0,3 4-1 16,1 0 1-1,4 0-1-15,-1 0 1 0,3 5-1 16,-2 0 2-16,2 1-1 15,-1-1 0-15,7 0 1 16,-1-1 0-16,1 0 4 16,3 0-5-16,1 1-1 15,1-1 0-15,5-2 1 16,5-2 14-16,3 0 2 16,5 0-2-16,5 0-2 15,1-2-1-15,1-4 10 16,0 1-2-16,2-1-10 15,-5 0-9-15,-3-1 0 16,-3 0 1-16,-1 4 4 16,-4-4-5-16,-2 4 5 15,6 2 1-15,-2-3 6 0,5 2-4 16,2-1 0-16,5-1-3 16,3 1 3-16,5 0 4 15,-2 0 2-15,6 0 0 16,3 0-3-16,-4 1-2 15,4-1 2-15,-2 3 0 16,2-5 1-16,-2 1 2 16,-1-4-7-16,0-4-7 15,0-3 5-15,0-6-4 16,-2-6 14-16,2-6-9 16,-3-4-1-16,-5-11 4 0,-5-18-9 15,-11-23-1-15,2 4 0 16,2 10-22-16,5 17-27 15,8 24-61-15,10-11-109 16,0 7-119-16,0 5-563 0</inkml:trace>
  <inkml:trace contextRef="#ctx0" brushRef="#br0" timeOffset="32675.4279">1485 8332 12 0,'0'0'101'16,"0"0"-101"-16,0 0-41 16,0 0 34-16,0-89 1 15,0 67-37-15,-11 2 43 0,-3 4 25 16,-3 2 27-16,-4 6-19 15,1 2-20-15,-2 5-13 16,3 1-6-16,2 0 5 16,4 0-1-16,7 0 2 15,6 0-1-15,0 0-12 16,0-5 13-16,0-3 51 16,6-2 87-16,1 1 47 15,-4 3 11-15,0 3 10 16,-1 3-60-16,-2 6-78 15,4 30 9-15,1 36 56 16,1 38-1-16,1 18 6 16,-3 6-28-16,4-3-30 15,1-6 15-15,7 5-25 16,1 11 16-16,1-5-5 0,-2-3-42 16,-4-15-14-16,-4-12-9 15,-4-28-15-15,1-20 1 16,-5-18 5-16,0-9-5 15,0-1-1-15,0-3-1 16,0-6-10-16,0-15-31 16,0-6-23-16,-17-56-116 15,-1-3-212-15,-3-10-246 0</inkml:trace>
  <inkml:trace contextRef="#ctx0" brushRef="#br0" timeOffset="34172.401">1089 7991 1084 0,'0'0'116'0,"0"0"-116"15,0 0 0-15,0 0 2 16,146 24 11-16,-43-7 55 0,35-2 0 16,20-1-3-1,4-4 18-15,0-6-25 0,-3-4-2 16,13 0 12-16,11 0-18 16,6-4-18-16,6 0-9 15,6 4-1-15,4 0-3 16,-3 0 12-16,7 0-5 15,-2 0-8-15,-3 0 1 16,2-6 12-16,1-4 7 16,-7-2 1-16,3-2-14 15,-6-2-7-15,-3 2-2 16,-3 1 1-16,3 1-2 16,-5 2-3-16,2 0 0 15,-3 0 10-15,-7-2-9 16,-1-1 2-16,-4-2-3 0,-7 1 1 15,-11 5-13-15,-2 0 0 16,-14 4 1-16,-11 0 7 16,-10 3-2-16,-15-1-6 15,-21 0 8-15,-19 3-8 16,-17-1 1-16,-2-1-1 16,9 1 1-16,5 1 0 15,12 0-1-15,-9 0 0 16,-6 0-1-16,-4 3 1 15,-5 5 0-15,-4 0 7 16,-5 4-6-16,-4-2 7 16,-3 6-7-16,-3 4 7 15,-2 6 4-15,-2 4-1 16,0 11 4-16,-2 4 3 16,0 21-5-16,-2 19 14 0,2 22 1 15,-6 9-1-15,-2-5-5 16,-3-9 0-16,-3-10 8 15,-3 4-8-15,2 4-1 16,-2 6 7-16,6 8-10 16,-1 4-7-16,2-2-5 15,-2-7-5-15,-2-14-1 16,0-23 9-16,-6-16-8 16,-1-17 5-16,0-3 7 15,-3 2-5-15,2-1 7 0,-1-3-9 16,-1-10-5-1,0-8 1-15,0-6-1 0,-6-3 0 16,-11-1 5-16,-11 1-5 16,-10-1 4-16,-12 0-5 15,-27-1-9-15,-32-2 8 16,-42 0-10-16,-23-3 2 16,-8 0-7-16,-2 0 14 15,7 0-9-15,-5-2 0 16,-12 1-4-16,-9 1-4 15,-4 0 4-15,-3 0 3 16,-3 0 3-16,4 0-7 16,-5 0-11-16,-2 0 12 0,3 7-4 15,-1 3 4 1,5 1 5-16,11 1 2 16,4 4-5-16,13-4-6 0,15-1-1 15,9-1 4-15,11 0 4 16,3-2 6-16,7 0 5 15,-3 2 1-15,-1-3-2 16,0 1-5-16,1 1 5 16,3 1 1-16,2 0 0 15,9 3-1-15,3-2-5 16,5 1 7-16,5-4 0 16,5 0-5-16,7-2 5 15,1-1 0-15,1-1 0 16,4 1 0-16,15 0 0 15,15 0 1-15,13-2 0 0,4 0 0 16,-10 1 0-16,-6 0-1 16,-7 2 1-16,0 0-1 15,7-2 0-15,2 0 1 16,6 1-1-16,7-3 0 16,8 0 13-16,6-2-5 15,10 0-2-15,2 0-5 16,5 0-1-16,4 0 1 15,2 0 0-15,2-2 1 16,-1-2-1-16,5 1 7 16,-1-1-6-16,2 1 7 15,-1 0 0-15,1 0-3 16,-2-1-5-16,0 1 1 16,0-2 4-16,0-2-6 0,-3-3 8 15,-1-2 0-15,-4-9 4 16,-1-8 2-16,-1-9-14 15,-11-24 0-15,-4-34-5 16,1-33-19-16,9-3-69 16,21 10-161-16,0 42-76 15,15 36-383-15</inkml:trace>
  <inkml:trace contextRef="#ctx0" brushRef="#br0" timeOffset="38753.2425">4657 7315 481 0,'0'0'76'15,"0"0"-44"-15,0 0 44 16,100 13 27-16,-57-13 1 16,5 4-10-16,4-3-6 15,5 1-10-15,2 1-14 16,4-2-5-16,1 2 0 15,0-3-1-15,-4 0-11 16,1 0 1-16,-6 0-3 16,-1-10-12-16,-6-1 6 15,-1-5 1-15,0-3-11 16,-3 0-3-16,1-3 0 0,0-3-1 16,1-2 3-16,0-1-2 15,-1 0-7-15,-2-2 0 16,-2 1 9-16,-5 1-3 15,-5-1-3-15,2 2 0 16,-5 0-2-16,0-1-2 16,1 1-2-16,-4 1 8 15,3-2-5-15,-1-1 1 16,-3 0-3-16,2-1 0 16,-4-2 3-16,0-2-4 0,-4-2 1 15,-4-3 3 1,4-2 10-16,-6-2-17 0,-2-4-6 15,-1 1 4-15,-5 0-5 16,-4 3-5 0,0 0 9-16,-4 1-9 0,-7 2 0 15,-8 0-1-15,-4-1 1 16,-3 2-1-16,-6 3 9 16,-2 0-9-16,-3 2 6 15,1 2-6-15,-3 2 0 16,2 0 6-16,-5 2 1 15,-2 2-7-15,-1 1 0 16,-2 2 0-16,-3 1 0 16,0 0-1-16,1 2 1 15,0 2 8-15,3 1-8 16,0 5-6-16,1 2 5 16,0 6-8-16,0 4 9 0,-2 0 0 15,-1 0-2-15,-3 11-3 16,-2 6 4-16,0 5 0 15,-2 6 0-15,0 5-1 16,0 8 2-16,4 5-1 16,2 7-5-16,3 14 5 15,5-2-1-15,5 1 1 16,2 2 1-16,6-12 0 16,-1 9 0-16,2-2-1 15,4-3 1-15,2 1 0 16,4 2 6-16,3 0-5 15,2 0 8-15,1-1-1 16,4 0 0-16,1-1 0 16,1-1-1-16,2 0 2 15,1-1 3-15,2-3-11 0,0-1 17 16,16-4-10-16,8-2 17 16,9-4-6-16,8-8 0 15,9-3 14-15,9-5-9 16,17-4-2-16,20-4 18 15,-7-7-6-15,-7-6-14 16,-16-8 0-16,-17 0 0 16,2 0 1-16,-2-6-7 15,-7-5 1-15,-9 0-6 16,-5 0-7-16,-8 0 4 16,-4 1-6-16,-6 5 0 0,-6 0-21 15,-2 5-49-15,-2 0-62 16,0 0-114-16,-12 5-288 15,-4 0-748-15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20T06:26:09.2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4116 3202 948 0,'0'0'149'0,"0"0"-87"15,0 0 31-15,0 0 6 16,0 0 31-16,0 0 3 0,53-9-43 16,5-6-27-1,29-7-12-15,23-4-13 0,11 3 1 16,-17 3-11-16,-27 7-9 16,-28 6-6-16,-7 2-11 15,4-2-2-15,0 2 0 16,2-2-20-16,-17 3-80 15,-7 3-47-15,-23 1-157 16,-1 0-15-16,-8 0-214 0</inkml:trace>
  <inkml:trace contextRef="#ctx0" brushRef="#br0" timeOffset="269.1237">4122 3395 1068 0,'0'0'118'0,"0"0"-117"15,0 0 129-15,0 0 30 16,91 0-7-16,-14-6-41 16,26-8-46-16,9-4-27 15,-6-4-1-15,-23 6-10 16,-23 2-12-16,-14 3-4 15,-4 2-11-15,3-1-1 16,4 1-24-16,11-5-100 16,-18 6-165-16,-14-1-423 0</inkml:trace>
  <inkml:trace contextRef="#ctx0" brushRef="#br0" timeOffset="28565.9077">2858 9469 758 0,'0'0'188'0,"0"0"-93"15,0 0 11-15,0 0 40 16,0 0 17-16,-13 3-21 15,17-3-36-15,14-3-14 16,10-5-40-16,9-3-22 16,13-3-11-16,4-3-11 15,4-2-8-15,0 2-7 0,-3 2-63 16,-4 3-64 0,-6 2-119-16,-15 3-66 0,-14 7-307 15</inkml:trace>
  <inkml:trace contextRef="#ctx0" brushRef="#br0" timeOffset="28745.8348">2748 9668 1209 0,'0'0'147'16,"0"0"-147"-16,0 0 0 16,0 0 46-16,0 0 24 15,0 0 14-15,143-8-50 16,-76-11-34-16,6-4-3 15,3-5-99-15,6-23-69 16,-10 4-133-16,-14 0-479 0</inkml:trace>
  <inkml:trace contextRef="#ctx0" brushRef="#br0" timeOffset="28984.473">3137 9056 1211 0,'0'0'0'0,"0"0"-15"15,0 0 15-15,119 55 39 16,-56-15 39-16,22 17 17 16,7 25-55-16,-24 10-30 15,-12 12-10-15,-44-5 0 16,-24-7-8-16,-56-9 8 15,-31 1-119-15,8-18-159 0,-4-15-720 16</inkml:trace>
  <inkml:trace contextRef="#ctx0" brushRef="#br0" timeOffset="30751.7533">1656 12210 434 0,'0'0'751'16,"0"0"-606"-16,0 0-94 16,0 0 90-16,0 0-26 15,0 0-10-15,0 0 0 16,40-6-29-16,20-9-30 16,28-7-8-16,21-10-12 15,1-1-10-15,-19 6-3 0,-22 6-11 16,-26 6-1-16,-10 4-1 15,4 0-63-15,-5 1-102 16,-7 3-170-16,-18 5-245 0</inkml:trace>
  <inkml:trace contextRef="#ctx0" brushRef="#br0" timeOffset="30938.2572">1723 12412 631 0,'0'0'726'15,"0"0"-675"-15,0 0-27 0,0 0-24 16,0 0 70 0,0 0 36-16,121 50-42 0,-60-65-33 15,6-7-31-15,6-6 0 16,-4-1-67-16,14-19-125 16,-21 7-137-16,-12 3-439 0</inkml:trace>
  <inkml:trace contextRef="#ctx0" brushRef="#br0" timeOffset="31201.2315">2238 11818 1016 0,'0'0'473'15,"0"0"-473"-15,0 0-92 16,110 3 92-16,-46 7 67 15,8 6-13-15,1 4-25 16,-15 2-19-16,-3 8-10 16,-10 3 29-16,-19 2 12 15,-16 7 23-15,-10 5-24 16,-27 7-21-16,-33 13-19 16,-31 8-31-16,-32 3-70 15,18-16-115-15,14-21-172 0</inkml:trace>
  <inkml:trace contextRef="#ctx0" brushRef="#br0" timeOffset="33421.3704">1449 9056 857 0,'0'0'106'16,"0"0"-1"-16,-97 37-6 16,12 21-5-16,-23 29-22 15,-2 19 5-15,20-10 23 16,31-21-24-16,29-26-27 16,18-9-14-16,6 9-17 15,6 9-18-15,10 8-22 16,28 1 11-16,15-1 5 15,7 1 6-15,11 10 6 16,-6 12 28-16,-22 22-30 0,-26 15-4 16,-25-1-15-16,-41-6 15 15,-8-19 27-15,0-24-6 16,10-23-4-16,9-17 14 16,9-14 11-16,5-3 7 15,0-2-16-15,6-6-2 16,8-8 22-16,7-3-5 15,3 0-25-15,0 0 39 16,4 0-54-16,14 0-8 16,16 14-18-16,12 16 5 15,20 29-2-15,13 23 15 16,6 32 37-16,-3 14 13 16,-19 7 6-16,-16 6-7 15,-22-4-11-15,-13 6 4 0,-10 5-8 16,-2-2-16-16,-13-1 2 15,-6-2-3-15,4-6-7 16,0-10 6-16,7-14-5 16,1-26 1-16,7-24 8 15,0-15 9-15,3-7-4 16,9 2-1-16,6 4-5 16,1-4-10-16,6-9 3 15,2-9 0-15,6-4 9 16,4-9 6-16,1-4-8 15,0-8-18-15,-2 0 0 0,0-5 0 16,-2-12-1 0,-4 0-12-16,-6-3-25 0,-9-1-33 15,-5-3-28-15,-7-25-59 16,-1 6-109-16,-2 1-416 16</inkml:trace>
  <inkml:trace contextRef="#ctx0" brushRef="#br0" timeOffset="44446.9032">7162 11775 859 0,'0'0'126'0,"0"0"-93"15,0 0-31-15,102-2 8 16,-55-3 69-16,6 0 20 15,5-1-5-15,2 0-26 16,0 3-17-16,-2 1-24 16,1-1-15-16,-5 3-11 0,-9 0 0 15,-8 0-1-15,-7 0-26 16,-9 0-50-16,-9 0-43 16,-12 0-63-16,0 0-124 15,-12 0-56-15</inkml:trace>
  <inkml:trace contextRef="#ctx0" brushRef="#br0" timeOffset="44650.4424">7339 11860 916 0,'0'0'177'0,"0"0"-126"15,0 0-42-15,0 0 7 16,0 0 78-16,0 0 23 15,0 0-11-15,86 27-59 16,-1-27-46-16,20-10-1 16,4-3-99-16,-29 4-73 15,-26 0-232-15</inkml:trace>
  <inkml:trace contextRef="#ctx0" brushRef="#br0" timeOffset="47291.1822">3422 13031 1520 0,'0'0'191'15,"0"0"-191"-15,0 0-18 16,0 0 2-16,80-44 12 15,-39 23 4-15,8 0 1 16,9-2 0-16,5 4-1 0,2-1-62 16,0 4-88-1,-7 3-14-15,-5 1-43 0,-14 4-65 16,-18 4-38-16</inkml:trace>
  <inkml:trace contextRef="#ctx0" brushRef="#br0" timeOffset="47492.5558">3434 13162 867 0,'0'0'110'0,"0"0"-110"16,0 0-39-16,0 0 39 15,0 0 74-15,110-69-8 16,-64 39-19-16,5 0-27 0,3-1-20 15,23-7-81-15,-17 8-104 16,-9 6-138-16</inkml:trace>
  <inkml:trace contextRef="#ctx0" brushRef="#br0" timeOffset="47786.3331">3789 12729 1235 0,'0'0'180'0,"0"0"-180"15,0 0-54-15,0 0 54 0,0 0 62 16,0 0 1-16,116-42-24 16,-59 42-26-16,7 0-12 15,0 10 0-15,-6 11-1 16,-12 4-32-16,-14 1-52 15,-17 2-18-15,-15 2-11 16,-4 2 77-16,-23 3 35 16,-14 4-29-16,-9 1-61 15,-33 16-88-15,12-12-29 16,11-8-195-16</inkml:trace>
  <inkml:trace contextRef="#ctx0" brushRef="#br0" timeOffset="51051.2845">5316 11916 747 0,'0'0'93'0,"0"0"-93"15,0 0-57-15,0 0 57 16,0 0 53-16,0 0-10 16,0 0-6-16,-30-12-1 15,26 11-5-15,0-1-7 16,-3-1-3-16,-3 2 7 15,-5 0-11-15,-3-1 3 16,-6 2 8-16,-2 0 15 16,-4 0 6-16,-2 0-4 15,1 4 6-15,1 1-2 16,3 0 1-16,4 0-14 0,3 0 2 16,5-1-6-16,3 0-13 15,2 3-9-15,1-1-10 16,4 5 0-16,-1 1-1 15,0 2 1-15,1 4 1 16,0 0-1-16,2 4 1 16,-1 0 0-16,-1 4 1 15,-1 1-1-15,1 2 0 16,0 3 8-16,-1 2-9 16,1-1-1-16,1-1 0 15,1 2 1-15,0-2 0 16,0-3 0-16,3-2-1 0,0-4 0 15,0-1-6 1,0-3-2-16,0 1 9 0,0-4 10 16,6 2 13-16,0 1-1 15,1 0-4-15,1 0-10 16,-1 1 0-16,4 1-8 16,-4-2 2-16,1 2 5 15,-1 0-6-15,-1-5-1 16,-3-2 6-16,3 0-5 15,-1-2 0-15,-2-1 0 16,2-3 11-16,-2 0 1 16,2-4 0-16,1 1-1 15,0 0-11-15,4-1 1 0,1-1-1 16,5 0 2 0,-1 1-2-16,4-3 0 0,-1 2 1 15,0-3 4-15,3 0-6 16,-5 0 1-16,1 0 0 15,-1 0 0-15,-1-4 2 16,0-3-2-16,1 0 0 16,-2 0 1-16,1-2-1 15,-3 3-1-15,-2-1 0 16,0 2-10-16,-2 0 9 16,-2-2 1-16,-1 3 0 15,-1 1 0-15,-1 0 0 16,0-2 1-16,0 1 0 0,0-2 0 15,1 0 0 1,1 0-1-16,-2-2 0 0,2 2-1 16,2-3-1-1,-4 1-4-15,1-3 6 0,-1 0 1 16,-1 0-1-16,-2-3 0 16,0 1 1-16,0-2-1 15,0 3 1-15,0-2-1 16,0 1 1-16,0 4 0 15,0-1 0-15,0 3 0 16,0 2-1-16,0 0 7 16,0 5-6-16,0-3 0 15,0 0-1-15,0 0 1 16,0 0 0-16,0-4 0 16,0 3 0-16,0-2 0 0,0-1 0 15,0 0 0-15,1 0 6 16,4 0-6-16,-1 1 0 15,2-2-1-15,-2 1 1 16,-3 1-1-16,6 0 1 16,-7-2 0-16,5 2-1 15,-4-5 1-15,1 1 1 16,-1 0-1-16,-1-2 0 16,2 0 8-16,-1 2-8 15,0 0 5-15,1 0-5 16,1 0 0-16,-2 1 0 15,1-2 6-15,-1 1-6 0,-1-1 1 16,2 0-1-16,-2 1 5 16,0-2-5-16,1 2 0 15,-1-2 0-15,0 2 0 16,0 1 0-16,0-2 0 16,0 2 0-16,0-3 1 15,0 0 0-15,-6-2-2 16,0-1 1-16,-1-1-1 15,1 3 2-15,-1 0-1 16,2 0 5-16,-2 2-5 16,1 2 0-16,-2-1-1 15,1 3 2-15,-2-1 5 16,1 1-1-16,1 1 8 0,1 1-6 16,-3 0 2-1,1 1-4-15,-2-2 1 0,1 1-6 16,0 1 6-16,-1-1-6 15,1 0 0-15,-3 0 0 16,1 1-1-16,-3 1 0 16,0 0 0-16,-5 0-6 15,-1 3 6-15,-5 0-16 16,-8 6-85-16,7 8-115 16,6-2-174-16</inkml:trace>
  <inkml:trace contextRef="#ctx0" brushRef="#br0" timeOffset="52569.4133">6550 11861 430 0,'0'0'98'0,"0"0"-71"16,0 0-17-16,0 0 6 15,0 0 23-15,-97-17 9 16,79 17-11-16,3 0 8 16,-1 0-15-16,-1 0-5 15,1 6 20-15,-2 4-9 16,-3-1 4-16,-1 3 21 0,1 3-6 15,-3 0-5 1,5 4 2-16,2 1-18 0,-1 3-2 16,2 2-6-16,2 6 4 15,4 4-8-15,1 2 4 16,3 3 12-16,3 3 9 16,2 0-12-16,1-1 7 15,0 1-5-15,0-4-10 16,0 1 2-16,0-2-4 15,2-3 3-15,3 1-8 16,1-4-1-16,3-2 6 16,0-2 0-16,6-3 4 15,0-3-4-15,1-2-6 0,1-4-9 16,0-4-9-16,-3-3 1 16,4-3 4-16,-5-2-5 15,2-1 0-15,2-1 6 16,-2-2-7-16,1 0 1 15,3 0-1-15,-1 0 0 16,-1 0 1-16,2 0 1 16,-3 0-2-16,0 0 1 15,0 0 0-15,-2-2 0 16,-1-3-1-16,-2 0 1 16,0-2 1-16,-1-1 4 15,2-6 1-15,0 0-6 0,-1-1 1 16,-1-3 5-16,-1-2 2 15,-3-2-8-15,-1-1 1 16,-5 0 4-16,0 1-6 16,0 0 1-16,0 3 6 15,0-1-7-15,-2 3 0 16,-4 1 0-16,0 1 1 16,0 2 0-16,0 2 0 15,0-1-1-15,2 2 1 16,-1 1 1-16,1-1-1 15,1 0-1-15,-2 0 1 16,2-2-1-16,-1 3 1 16,1-5-1-16,3 1 1 0,-2 1-1 15,2-2 0 1,0 1 0-16,0-1 2 0,0-1-1 16,0 1 6-16,0-1-6 15,0 0 5-15,0-1 0 16,0-2 6-16,0 4-5 15,0-2 1-15,0 1-8 16,-1 1 12-16,-1-2-6 16,-1-1 1-16,-1 1-6 15,-1-1 1-15,-1 2-1 16,-1 1 0-16,3 2 0 16,-4 2 5-16,3 2-6 15,1 2 0-15,-5-2 1 16,3 2-1-16,-1 1 0 15,-4-1 0-15,-1 1 0 0,0 0 1 16,-4 1-1-16,-1-1-1 16,-3 3 1-16,-4 1 0 15,-1-1 0-15,-1 2 0 16,1 0-9-16,2 0-2 16,4 0-71-16,9 7-132 15,2-1-395-15</inkml:trace>
  <inkml:trace contextRef="#ctx0" brushRef="#br0" timeOffset="56129.347">6693 15874 814 0,'0'0'123'0,"0"0"-94"15,0 0-16 1,143-44 103-16,-49 19-2 0,24-5-33 16,10-1-20-16,-10-1-23 15,-13 6-18-15,-31 6-4 16,-20 4-9-16,-11 3-6 16,-10 4 1-16,1-1 4 15,1-1-6-15,-3 0 0 16,-8 5-30-16,-9 2-32 15,-8 2-27-15,-7 2-15 16,0 0-51-16,-13 7-82 0,-3 1-56 16</inkml:trace>
  <inkml:trace contextRef="#ctx0" brushRef="#br0" timeOffset="56372.6105">7218 15857 606 0,'0'0'603'15,"0"0"-602"-15,0 0 34 16,0 0-35-16,0 0 75 16,0 0-2-16,127 4-4 15,-67-20-19-15,5-5-23 0,7 1-12 16,-2-2-15-1,-2 3-13-15,15 7-169 0,-19 6-65 16,-17 2-158-16</inkml:trace>
  <inkml:trace contextRef="#ctx0" brushRef="#br0" timeOffset="66595.3073">15249 3090 920 0,'0'0'206'15,"0"0"-93"-15,0 0-18 16,0 0-30-16,0 0 12 15,0 0 8-15,98 0-11 16,-44-3-6-16,10 0-14 16,5-2-16-16,3 2-11 15,-1 0-13-15,-4 0-13 16,-9 2 5-16,-7 1-6 16,-12 0-26-16,-11 0-67 0,-9 0-91 15,-11 0-64-15,-12 4-128 16,-13 4 73-16,-10 1-108 0</inkml:trace>
  <inkml:trace contextRef="#ctx0" brushRef="#br0" timeOffset="66784.5679">15344 3271 654 0,'0'0'117'15,"0"0"-65"-15,0 0 101 16,0 0 29-16,105-12-40 15,-49 2-20-15,7 0-52 16,7 0-24-16,-3 0-15 16,-4 5-24-16,-5 3-7 15,6 2-4-15,-13 0-226 0,-14 0-406 0</inkml:trace>
  <inkml:trace contextRef="#ctx0" brushRef="#br0" timeOffset="77010.1541">20152 9162 2 0,'0'0'80'16,"0"0"-9"-16,0 0 17 16,0 0 25-16,0 0-18 15,-33-44 9-15,27 33-3 16,-3 0 10-16,-1 0 9 0,0-2 5 16,1 3 0-16,-1 1 37 15,3 2 24-15,2 3-41 16,4 1-31-16,1 3-38 15,0 0-18-15,6 0 21 16,19 0-3-16,14 3-11 16,24 4-13-16,2 0-10 15,8-3-19-15,0 1-4 16,-9-5-12-16,5 3 9 16,-8-3-10-16,-7 0 2 15,-9 0-7-15,-8 0 0 16,-6 0-1-16,-8 0-16 15,-10-3-43-15,-4 1-31 16,-9 2-36-16,0-1-67 16,-16-1-180-16,-7 1-133 0</inkml:trace>
  <inkml:trace contextRef="#ctx0" brushRef="#br0" timeOffset="77251.9893">20000 9201 1084 0,'0'0'233'0,"0"0"-165"16,0 0-17-16,0 0 47 16,113 19 27-16,-58-16-38 0,6-3-25 15,3 0-35-15,3 0-12 16,1 0-11-16,-6 0-4 15,-7 0-61-15,-1 0-105 16,-18 0-129-16,-14 0-214 0</inkml:trace>
  <inkml:trace contextRef="#ctx0" brushRef="#br0" timeOffset="78705.3442">21606 8093 519 0,'0'0'86'15,"0"0"-47"-15,0 0 13 16,-102-57 45-16,62 41 11 16,-10-1-36-16,-4 0-21 15,-9 1-8-15,-6 0-5 16,-14-1-2-16,-17-3-8 16,-15 0 2-16,-6 2 5 15,7 6-22-15,7 6 1 0,15 6 8 16,12 0-5-16,17 0 2 15,14 3-1-15,4 5 0 16,-9 5 11-16,-5 7 2 16,-8 7-8-16,4 6 3 15,3 10 0-15,2 6 1 16,3 18 3-16,1 19 12 16,14-6-4-16,8-5 12 15,15 4 8-15,9 1-10 16,2 23-2-16,5 11-3 15,1-11-18-15,0-22 0 16,0-25-3-16,6-12 12 16,3-1-9-16,5 7 8 0,7 9-8 15,5 7-3 1,8-4 3-16,6-3-3 0,8-4-8 16,10-5 0-16,18-4 4 15,20-5-2-15,22-10-1 16,5-8 7-16,-5-14 2 15,-10-6-6-15,-12-3 1 16,-3 0-1-16,-17-5-4 16,-12-2-3-16,-13-1 1 15,-5 1 1-15,10-3 2 16,5-2 0-16,10-4 5 16,-4-2-2-16,0-3-4 15,2-5-3-15,2-1-9 0,0-2 8 16,1-2-2-16,0-2-7 15,-1 0 0-15,-6 1 1 16,-1-6-1-16,-5 1 5 16,-3-4-6-16,-5-1 2 15,-5 2-1-15,-4-4 0 16,-9 3 0-16,-7-2 0 16,-7 1 1-16,-7 0-1 15,-5 0 0-15,-7-2 0 16,0 1 5-16,-2-1 6 15,-11-1-7-15,1 1-5 16,-2 1-1-16,-2 1 1 16,1 3 0-16,-3-2 1 15,-1 3-1-15,-4-1-1 0,-6-1-8 16,-4 2 1-16,-7-1 7 16,-5 1-5-16,-4 1-2 15,-3 1 2-15,-1 0 0 16,-4 4 5-16,1 0-5 15,1 6-3-15,1 0-1 16,3 5-1-16,1 1 10 16,1 5-13-16,4 3-3 15,0 2-6-15,5 3-17 16,4 4-3-16,3 3-34 16,5 0-30-16,4 3-35 15,-1 19-69-15,11-2-183 16,2-1-276-16</inkml:trace>
  <inkml:trace contextRef="#ctx0" brushRef="#br0" timeOffset="88085.2898">15260 11487 550 0,'0'0'491'0,"0"0"-491"16,0 0-8-16,0 0 8 0,0 0 27 15,0 0 28-15,41 0-6 16,-25 3-7-16,4 1 0 16,2 2-10-16,4 0 17 15,-1 5-5-15,5-2-1 16,-2 4-8-16,2-1 4 16,1 1-11-16,0-1 0 15,2-2-5-15,2 0 5 16,1-1 4-16,2-2-5 15,1-1-6-15,1-1-1 16,3 0-2-16,4-1-2 0,0-1 0 16,4 1-5-16,-2-1 0 15,0-1 0-15,-1 1-2 16,0 1 1-16,-5 0-4 16,0 0 3-16,-2-1-2 15,-2 0 1-15,-1 0 3 16,-3 1-3-16,0 0 0 15,0-1-2-15,2-1 7 16,3 2-5-16,-1-1-7 16,3 2 0-16,0-2 8 15,1 0-8-15,1 2 0 16,0-1 1-16,-1 0-1 16,-1-1 0-16,-2 1-1 0,-2-1 1 15,-3 0 0-15,-1-2 1 16,-2 2-2-16,1 0 1 15,-2 0 0-15,0-1 0 16,1 3-1-16,-1-3 1 16,2 1-1-16,0 1 1 15,0-1-1-15,1-2 0 16,6 2 0-16,-3-1 0 16,4-1 0-16,0-1 1 15,3 2 0-15,3-2 1 16,1 1-2-16,6 0 0 15,2 2 1-15,-3-3-2 16,1 3 1-16,-4-3 0 16,-5 0 0-16,-2 0 1 15,-1 0-1-15,-1 0 1 0,1 0-1 16,-1-3 0-16,0-1 1 16,-3-2-1-16,-2 2 0 15,-2 1 0-15,-3 0 1 16,1 2-1-16,0 0 0 15,1-1 1-15,4 1-2 16,-1 0 2-16,3 1-1 16,0-2 0-16,2 2 1 15,1 0 0-15,0-1-1 16,1-1 0-16,-1 1 0 16,-3-1 1-16,3-3 0 15,-5-1-1-15,2-1 1 0,2 1 0 16,0-3 0-16,-2 1 0 15,1 1-1 1,-3 2 0-16,-3-3 1 0,-1 2 0 16,0-1 6-16,0-1-1 15,-2 2 2-15,2-1-7 16,0 1 7-16,-1 1-2 16,0-1-5-16,-1-1 8 15,1 2-2-15,2 1-6 16,0-4 1-16,1 3-1 15,-1 1 1-15,-1-3 4 16,5 3-6-16,-3-1 1 16,-3 1 0-16,0 2-1 0,-5-1 0 15,-2 1 0-15,-5 0 0 16,-1 2 1-16,-1-3 0 16,-3 0 0-16,1 2 0 15,-2-2 2-15,-1 1-2 16,0 0 7-16,1-1-1 15,1 3-5-15,-2 0-1 16,2-3 9-16,2 3-10 16,0 0 6-16,1-1-5 15,2 1 0-15,-1-2 1 16,-2 2 6-16,3 0 3 16,1-1 2-16,2-1 2 15,2 1-8-15,3 1 8 0,1-2-8 16,0 2 2-16,3-1 4 15,-1 1-7-15,2 0 0 16,1 0 3-16,-1 0-8 16,3 0 0-16,-5 0 0 15,0 0 5-15,-1 0-5 16,0 0 7-16,1 1-7 16,2 2 0-16,0 0 12 15,3 0-11-15,-5 0 4 16,0 1-6-16,-2 0 1 15,-2-1-1-15,-4 0 9 16,-3 0-8-16,-2-3 1 16,-5 0 5-16,2 0 0 15,-1 0 5-15,0 0 1 16,2 0 1-16,3 0-4 0,-3 0 5 16,5 0-3-16,-3 0-2 15,2 0-4-15,-1 0-3 16,-4-2-2-16,1 1 5 15,-1-1-5-15,0 1 0 16,-1 0 1-16,0 1-2 16,0-2 2-16,1 2-1 15,-2-1 1-15,0-1-1 16,2 2 7-16,3-1-2 16,0 0 5-16,3-2 0 15,1 3-4-15,1-3-6 16,-4 2 0-16,-1-1 0 15,-4 1 0-15,-3-1-1 16,-3 2 1-16,-5-1 0 0,-2 1 0 16,-1 0 1-16,0 0-2 15,0 0-1-15,0 0-21 16,0 0-8-16,0 0-8 16,0 0-27-16,0 0-30 15,-19 0-51-15,1 0-162 16,-9 0-197-16</inkml:trace>
  <inkml:trace contextRef="#ctx0" brushRef="#br0" timeOffset="94637.4788">13714 4189 819 0,'0'0'116'0,"0"0"-84"16,-103-1-15-16,55 4 31 15,3 10 53-15,5 4 9 16,8 4-46-16,7 4-37 16,9 4-17-16,12 5-9 0,4 2 12 15,6 3 16-15,16 4 18 16,5 1-25-16,2 2 27 16,0 2-23-16,-6-2-25 15,-7 0-1-15,-7-2 2 16,-9 0 3-16,0-3 1 15,-21 0-4-15,-9-5 18 16,-8-1-11-16,0-9 1 16,1-4-9-16,1-8 8 15,7-6-8-15,8-5 0 16,8-3 2-16,6 0-2 16,5 0 7-16,2 0-8 15,0 4-5-15,9 10-8 0,6 10 13 16,4 13-1-16,0 11 2 15,7 20-1-15,-3 25 10 16,-4 26-4-16,-9 14 9 16,-8 3 5-16,-2-5 5 15,-3-8-2-15,-15 1 8 16,-3-4-12-16,-6-8 4 16,0-9 6-16,1-13 4 15,2-5-7-15,6-15 6 16,6-14 5-16,4-13-6 15,5-6-4-15,0 4 0 16,3 2-6-16,0 3 3 16,0-2-9-16,17-8 5 15,10-4 2-15,9-5-1 0,11-10 10 16,20-8 12-16,23-9-3 16,20-3 0-16,4-14 1 15,-19 1-20-15,-28 8-8 16,-28 6-6-16,-11 0-7 15,-2 1 0-15,-1 1 0 16,-4 0-59-16,3 0-88 16,-3 7-124-16,-3 1-298 0</inkml:trace>
  <inkml:trace contextRef="#ctx0" brushRef="#br0" timeOffset="112787.0455">18171 9208 396 0,'0'0'94'15,"0"0"-36"-15,0 0-2 16,0 0 35-16,0 0-4 16,0 0-24-16,12-48 1 15,-8 39-22-15,-1 2-13 16,-2 0-8-16,-1 1-6 15,0-1-2-15,0 0-7 16,0-1 12-16,0 0 17 16,-4 0 0-16,-6 0 8 15,-1-1 19-15,-2 1-9 16,-2-1-17-16,-3-1-3 0,-1 1-4 16,-2 1 23-16,-1 0-17 15,-1-1-16-15,-4 1-6 16,0-1-4-16,-3 1-3 15,-2-1 5-15,-1 1 4 16,-4-1 1-16,-2 2 3 16,-3 0-18-16,-7 1 11 15,0-1-6-15,-4 2 1 16,-2 1 2-16,-3 1 8 16,-2 1-1-16,-1 2-1 15,0 0 12-15,1 0-13 16,2 0-3-16,3 5-9 15,3 3 8-15,2 3-10 0,2-1 2 16,1 3 8 0,3 1-8-16,0 4 0 0,5 2-1 15,1 4 0-15,2 3 1 16,1 4-1-16,4 3 0 16,3 2 11-16,1 3 0 15,2 2 2-15,7 1-2 16,-2 3 0-16,4 3-4 15,3 5 6-15,5 0 12 16,5 3 6-16,3 0-8 16,0-2-1-16,6-3 6 15,13-3-5-15,8-5-1 16,6-2 0-16,10-4-5 16,8-1-6-16,9-6-2 0,7-8 2 15,6-5-2-15,3-6 3 16,2-8 2-16,2-3-3 15,-2 0-5-15,-1 0-6 16,1-8 7-16,-5-2-7 16,0-2 0-16,-5 2 1 15,-2-3-1-15,-3-2 0 16,-2 2 2-16,-4-1 4 16,-2-3 2-16,-4 1-3 15,-1-1 0-15,-2 0 1 16,-5 1-5-16,-3 0 4 15,-1 3-5-15,-3-3 7 16,-2 1-8-16,-1-2 2 0,-4 0 5 16,1-2-6-16,-1 0 7 15,-4-1-2-15,-1 1-5 16,-4-1-1-16,-2 1 6 16,-5 0-5-16,-1 0 7 15,-3-4-2-15,-3 1-5 16,-2-4 5-16,-2-1-5 15,-2 1 1-15,0-1 5 16,0-2-6-16,-6 3 0 16,-6-3 1-16,-3 1 4 15,-1 0-6-15,-4-1 1 16,-3 0-1-16,-2 2 3 16,-1-2-3-16,-4 3 2 0,-2-2-1 15,0 5 0-15,-7 1 0 16,-1 5 0-16,-4 3 0 15,-5 3-1-15,-3 5-6 16,-3 5-13-16,-3 1-29 16,2 0-21-16,1 13-53 15,-4 12-73-15,13-4-191 16,13-2-332-16</inkml:trace>
  <inkml:trace contextRef="#ctx0" brushRef="#br0" timeOffset="127339.0147">13180 12380 1400 0,'0'0'186'16,"0"0"-174"-16,0 0 20 16,0 0 1-16,0 0 12 15,48 0 2-15,-8 0-27 16,6 0-14-16,6 0-4 16,2 0-2-16,-6 0-79 15,-4 3-70-15,-6 3-97 16,-12 0-83-16,-13 1-189 0</inkml:trace>
  <inkml:trace contextRef="#ctx0" brushRef="#br0" timeOffset="127475.9484">13186 12562 791 0,'0'0'234'16,"0"0"-153"-16,0 0-46 16,0 0-23-16,0 0 80 15,0 0-38-15,0 0-54 16,150-8-13-16,-72-13-141 15,-5-1-187-15</inkml:trace>
  <inkml:trace contextRef="#ctx0" brushRef="#br0" timeOffset="127701.4257">13459 12216 1347 0,'0'0'155'0,"0"0"-155"15,0 0 0-15,0 0 61 16,68 73 61-16,-14-14-9 16,9 21-24-16,-8 17-51 15,-16 3-23-15,-26-16-14 16,-13-22 6-16,-7-22-7 16,-14-4-78-16,-28 22-81 15,3-9-226-15,-1-3-780 0</inkml:trace>
  <inkml:trace contextRef="#ctx0" brushRef="#br0" timeOffset="128010.3822">13252 13349 1493 0,'0'0'254'16,"0"0"-193"-16,0 0-46 0,0 0 39 15,0 0-9-15,87-5 8 16,-54 4-35-16,2-1-17 15,1 0-1-15,-4 2-86 16,0 0-103-16,-12 0-167 16,-9 0-226-16</inkml:trace>
  <inkml:trace contextRef="#ctx0" brushRef="#br0" timeOffset="128172.2783">13152 13609 1081 0,'0'0'184'0,"0"0"-154"0,0 0 80 16,0 0-10-16,0 0-4 16,80 29-59-16,-28-43-37 15,9-10-34-15,27-22-79 16,-16 7-112-16,-12 0-276 0</inkml:trace>
  <inkml:trace contextRef="#ctx0" brushRef="#br0" timeOffset="128392.0813">13487 13240 1443 0,'0'0'158'16,"0"0"-117"-16,0 0-9 15,0 0 94-15,87 104-2 0,-53-62-52 16,-6 2-39-16,-8 2-24 15,-9 0-9-15,-11 0-8 16,0 3-95-16,-33 11-93 16,2-10-313-16,0-9-560 0</inkml:trace>
  <inkml:trace contextRef="#ctx0" brushRef="#br0" timeOffset="128737.599">13204 14291 1347 0,'0'0'228'15,"0"0"-227"-15,0 0 47 16,0 0 6-16,0 0 50 16,0 0-47-16,95 0-40 15,-62-2-8-15,0-5-9 16,-5 0-30-16,-7 1-84 0,-5 5-105 15,-6 1-100 1,-9 0-325-16</inkml:trace>
  <inkml:trace contextRef="#ctx0" brushRef="#br0" timeOffset="128916.4674">13159 14509 1162 0,'0'0'209'15,"0"0"-180"-15,0 0 78 16,0 0-9-16,0 0-47 16,0 0-29-16,102-17-22 15,-61-7-83-15,17-24-112 0,-11 10-138 16,-8 0-491-16</inkml:trace>
  <inkml:trace contextRef="#ctx0" brushRef="#br0" timeOffset="129186.1595">13547 14012 1512 0,'0'0'205'15,"0"0"-166"-15,0 0-31 16,0 0 75-16,0 0 6 0,76 81-30 15,-57-52-37 1,-5 3-20-16,-7 4-2 0,-7 3 1 16,-6-2 6-16,-18 5 8 15,-14 0-15-15,-10 4-13 16,-26 2-57-16,-31 0-69 16,11-11-180-16,4-9-397 0</inkml:trace>
  <inkml:trace contextRef="#ctx0" brushRef="#br0" timeOffset="139553.0291">20724 11780 396 0,'0'0'101'16,"0"0"-18"-16,0 0 16 15,0 0 28-15,-89-37-18 16,64 29-30-16,-1 0 1 16,-2 3 2-16,-2 1-14 15,-2 2-14-15,-2 2-5 16,0 0-4-16,0 0-9 15,-2 2-10-15,-3 6-1 0,2 3-12 16,-4 3 9-16,4 3-6 16,3 3-2-16,3 6-5 15,1 3 1-15,1 5-4 16,3 5 6-16,0 2-1 16,4 5 5-16,4 2 11 15,2 2-4-15,4 1 0 16,7 1 2-16,5 1-24 15,0-5 7-15,20 2 6 16,11-4 4-16,12-3 39 16,8-5 10-16,7-5-38 15,9-5-10-15,5-7-3 16,1-6 1-16,4-7-6 16,-3-7 7-16,-5-1-3 0,-3-1-2 15,-6-15 0-15,-7-2 5 16,-3-7 0-16,-5-5 4 15,-5-6 6-15,-3-3 8 16,-4-6-8-16,-3-3 1 16,0-4-8-16,-3-3-5 15,-4 3-9-15,-2 1-1 16,-4 3-5-16,-6 4 4 16,-5 5-5-16,-3 0-1 15,-3 5 1-15,0-1 0 16,-13 3 14-16,-5 4-12 15,-8 1 7-15,-5 1-2 16,-6 5-6-16,-6 3-1 16,-5 3-13-16,-4 5-7 15,-3 5-42-15,1 5-44 0,3 0-60 16,-1 26-75-16,15 0-164 16,8-3-325-16</inkml:trace>
  <inkml:trace contextRef="#ctx0" brushRef="#br0" timeOffset="140989.7292">20866 12707 719 0,'0'0'115'0,"0"0"-86"15,0 0 22-15,0 0 118 0,-69-87-14 16,53 72-35-16,-2 3-17 16,2 2-32-16,-5 3-21 15,1 1-7-15,-5 4-11 16,-3 2-11-16,-5 0 5 16,-7 6-6-16,-1 8 1 15,-4 3 18-15,-4 3 8 16,2 1 1-16,-1 4-1 15,5 2-15-15,2 4-7 16,4 3-3-16,1 3 1 0,5 4 7 16,3 2-7-1,7 3 8-15,6 2-1 16,5 0 4-16,8 5 13 0,2 0-9 16,2-3 5-16,17 0 2 15,3-5-8-15,9-1-8 16,5-5-6-1,5-3-6-15,2-7-8 0,3-4 5 16,2-6-7-16,-3-9 9 16,2-3-5-16,-3-7-1 15,3 0 2-15,-5-3-4 16,0-11-7-16,-2-8 11 16,0-3-11-16,-2-8 5 15,-1-10-1-15,-4-6-5 16,-4-7 0-16,-3-3 1 0,-4-2 1 15,-2-2-1-15,-7 5 1 16,-4 5-1-16,-9 3 8 16,0 3-8-16,-4 2 0 15,-10 5 5-15,-5 1-5 16,-1 7-1-16,-4 6 0 16,-4 5-1-16,-3 8-19 15,-8 5 1-15,-6 8-2 16,-4 0-32-16,-3 11-53 15,-6 31-115-15,12-6-326 16,11 0-1002-16</inkml:trace>
  <inkml:trace contextRef="#ctx0" brushRef="#br0" timeOffset="142177.4537">20751 13673 327 0,'0'0'98'0,"0"0"-50"15,0 0 20-15,0 0 14 16,0 0-8-16,0 0-21 16,0 0 2-16,10-61 8 15,-10 53 21-15,-8 0 20 16,-3-3-1-16,-2 2-29 15,-4-2 29-15,-2 0 5 0,-5 1 10 16,-1 0-29 0,-4 1-13-16,-6 4-15 0,0 0-14 15,-2 4-15-15,-1 1 6 16,1 0-9-16,0 8-7 16,0 7-10-16,0 7 13 15,-1 6 11-15,1 6 9 16,1 4 5-16,4 4-2 15,5 0-2-15,1 0-12 16,7 2-6-16,4 1 6 16,6 2 3-16,7-1 2 15,2 2-8-15,5-1-10 16,13 1 5-16,4 1-5 16,7-4 0-16,1-3-5 15,-1-4-5-15,0-4-10 0,-1-5 7 16,-1-4-2-16,3-4 8 15,2-6 4-15,3-3 3 16,5-5-5-16,2-6-1 16,1-1-1-16,6 0-4 15,0-10-2-15,1-4-2 16,0-2 1-16,1-6-6 16,-5-3 0-16,0-3 5 15,-5-3 1-15,1-3-7 16,-7 0 1-16,-4-3 0 15,-2 2 5-15,-8-2-6 16,-3 2 0-16,-6-1 0 16,-2 3 1-16,-4-3-1 15,-3 0 1-15,-3 1 0 0,0-3-1 16,0 4 6-16,-3 3-5 16,-9 1 0-16,0 2 0 15,-1 5-1-15,-7 0 0 16,-2 4 0-16,-3 1-1 15,-3 1-8-15,-7-1-2 16,-2 3-3-16,-1 0-3 16,-5 5-36-16,2 0-13 15,-3 4-14-15,-1 1-51 16,-10 5-68-16,12 0-47 16,6 0-439-16</inkml:trace>
  <inkml:trace contextRef="#ctx0" brushRef="#br0" timeOffset="149805.8489">19282 17112 954 0,'0'0'386'16,"0"0"-242"-16,0 0 7 16,0 0 20-16,0 0-38 15,0 0-60-15,-3 0-34 16,6-3-21-16,12 0-11 15,6 0-1-15,5-4-6 0,3 2 1 16,1 1-1-16,-7 1-43 16,0 0-32-16,-5 1-39 15,-6 2-42-15,-5 0-70 16,-7 0-74-16,0 0-87 16,0 5-187-16</inkml:trace>
  <inkml:trace contextRef="#ctx0" brushRef="#br0" timeOffset="149994.1461">19275 17238 570 0,'0'0'244'16,"0"0"-101"-16,0 0 32 15,0 0 15-15,0 0-26 16,0 0-12-16,0 0-41 0,-11 44-58 16,36-44-28-1,7 0-8-15,5-5-5 0,6-7-12 16,1-2-43-1,-3-3-57-15,12-12-84 0,-13 5-76 16,-6 2-280-16</inkml:trace>
  <inkml:trace contextRef="#ctx0" brushRef="#br0" timeOffset="150254.4962">19603 16924 1267 0,'0'0'260'16,"0"0"-246"-16,0 0-13 0,0 0 98 15,0 0-12-15,58 77-17 16,-30-54-30-16,-1 1-21 16,-2 1-12-16,-7 0-1 15,-6 0-6-15,-9 4-2 16,-3-1 1-16,-17 2 1 15,-13 1-19-15,-11 0-25 16,-32 10-34-16,9-9-142 16,6-7-323-16</inkml:trace>
  <inkml:trace contextRef="#ctx0" brushRef="#br0" timeOffset="153199.8484">20454 15650 905 0,'0'0'233'0,"0"0"-150"15,0 0 76-15,95-30-5 16,-43 5-80-16,12-8-45 16,1-3-17-16,-2-3-5 15,-8-4-1-15,-11-4-5 0,-15 1 8 16,-15 0-2-16,-14 4-5 15,0 5 5-15,-21 5-7 16,-3 8 27-16,0 7-7 16,3 5-10-16,8 5-9 15,8 5-1-15,2 2 0 16,3 0-15-16,0 3-1 16,3 13 5-16,2 5 11 15,1 4 6-15,-5 7 0 16,-1 1 15-16,0 5 41 15,0 3 20-15,0 1-13 16,0-1-17-16,0-4-18 16,18-1-9-16,9-5-5 15,13-7 2-15,7-9-11 16,8-9-11-16,4-6 0 0,1-11-34 16,-3-15-12-16,-8-10-2 15,-10-11 10-15,-10-8 21 16,-9-5 16-16,-7 2-4 15,-8 10 5-15,-5 9 43 16,0 14 10-16,0 10-5 16,-3 7 21-16,1 7 3 15,-2 1-42-15,-1 6-24 16,-3 14-6-16,1 7-1 16,3 8-8-16,4 2 0 15,0 6 0-15,22-1 1 16,8-2 7-16,10-5-9 15,9-9-77-15,6-11-35 0,3-10-51 16,-2-5-147-16,-5-17 20 16,-9-15 6-16,-9-8 88 15,-10-10 193-15,-6-4 13 16,-7 1 119-16,-7 4 69 16,-3 10 22-16,0 10-26 15,-7 8-30-15,-5 10-3 16,-3 10-28-16,-3 1-84 15,-2 12-24-15,0 13-14 16,0 7 1-16,4 7-2 16,8 1 0-16,4 1-3 15,4-4-12-15,4-4 1 0,13-9-102 16,4-9-16-16,7-13 98 16,-3-2-15-16,-1-10-34 15,-1-15 8-15,-4-6 40 16,-5-3 35-16,-4-2 20 15,-4 6 117-15,-4 9-18 16,-2 8 31-16,0 10-26 16,0 3-71-16,0 14-46 15,0 17-1-15,0 27 22 16,0 26 3-16,5 23-8 16,0 5-7-16,-5-8 9 15,0-24-13-15,-15-23-3 16,-4-17-9-16,-2-6-8 0,-6 0-49 15,-2-4 0-15,-1-5-15 16,5-19 21-16,3-6 22 16,7-26 20-16,9-20-16 15,6-8-19-15,6-8 33 16,22 2 11-16,9 2 11 16,8 6 10-16,4 8 4 15,2 4 2-15,2 1-2 16,-4 3 0-16,-3-1-7 15,-3 4-11-15,-6-1-1 16,-7 3-5-16,-9 4 0 16,-7 2 5-16,-8 5-4 15,-5 2-2-15,-1 1 1 16,0 4-1-16,-7 2 0 16,-2 1 0-16,1 4 0 0,4 0 1 15,1 6 12-15,3 0-13 16,0 0 0-16,0 0-16 15,0 5 7-15,0 10-8 16,6 1 15-16,1 5 2 16,-1 3 1-16,0 3 7 15,0 0 21-15,-2 1-4 16,5-3-11-16,-1-3-8 16,4-4-4-16,3-4-2 15,3-7 2-15,6-6 4 16,0-1-6-16,5-7-11 15,1-12-6-15,-3-9 2 0,-2-6 0 16,-5-3 14 0,-2-1-6-16,-6 5 7 0,-2 5 0 15,-3 7 2-15,-4 6 18 16,-1 8 21-16,-2 3 2 16,0 4 3-16,0 0-28 15,0 2-12-15,-2 13-6 16,-4 6 1-16,2 7 0 15,4 2-1-15,0 3-1 16,0-3 0-16,13 2-1 16,7-6-6-16,2-9 8 15,5-4 0-15,5-10-7 16,0-3-4-16,3-8-28 0,-1-14-22 16,-2-10 0-1,-3-7 12-15,-3-7 11 0,-7 0 19 16,-3 3 18-16,-8 9 1 15,-5 11 25-15,-3 7 27 16,0 7 8-16,0 6 9 16,-7 3-12-16,0 0-54 15,-3 5-3-15,-1 11-2 16,2 3-7-16,2 4-3 16,7 2 0-16,0 2-1 15,5-1 11-15,11-3-20 16,1 0 3-16,-1-3 12 15,0-3 6-15,-7-3 1 16,-5-3-1-16,-4 0-13 16,0 0 2-16,-4 0 12 0,-14-1 1 15,-3 1 0-15,-1-2-1 16,1-3 1-16,7 0-1 16,5-3 0-16,5-1-1 15,4-2-6-15,0 0-35 16,19 0-62-16,11-5 78 15,9-7-11-15,10-6-56 16,5-5-84-16,1-7 13 16,-3-3-13-16,-4-2 96 15,-6 3 47-15,-11 3 34 16,-10 6 7-16,-10 7 60 16,-11 3 31-16,0 6 66 0,0 2-34 15,-7 3-57-15,-2 2-47 16,3 0-19-16,-1 2-7 15,4 8-13-15,2 2-10 16,1 3 6-16,0-1 17 16,3 2 15-16,5-2-2 15,-2-1-11-15,-3-2-1 16,-1-1-1-16,-2 0-8 16,0 1-5-16,-15-2 13 15,-4 3 21-15,-5 1-1 16,-1-1 21-16,2 1-14 15,7 0 4-15,2-2-19 16,10-1-12-16,4 1-11 16,0-3 11-16,18 1 47 15,10-4 7-15,8-2-25 0,4-3-24 16,3 0-5-16,-2-3-24 16,-4-11 1-16,-4-6 11 15,-3-1 12-15,-3 0 0 16,-10 3 1-16,-5 3 33 15,-3 7 45-15,-8 6 13 16,1 2-38-16,-2 0-54 16,0 9 9-16,0 12-9 15,3 5 23-15,3 6-8 16,0 1-13-16,0-3-2 16,-3-6-50-16,-3-10-157 15,0-9-194-15,0-5-442 0</inkml:trace>
  <inkml:trace contextRef="#ctx0" brushRef="#br0" timeOffset="153356.9885">23442 14847 756 0,'0'0'0'0,"0"0"-48"15,0 0 48-15,0 0 26 16,37 115-17-16,-1-40 1 15,-5-12-10-15,-2-8-189 0</inkml:trace>
  <inkml:trace contextRef="#ctx0" brushRef="#br0" timeOffset="154159.053">23892 15233 955 0,'0'0'260'15,"0"0"14"-15,0 0-26 16,0 0-105-16,0 0-55 16,0 0-35-16,-101-9-34 15,76 30-9-15,2 6 0 16,1 4-10-16,4 0 0 16,8 1 0-16,10-6 0 15,0-3 1-15,15-6 5 0,13-5-6 16,9-6-1-16,5-6-9 15,3 0-32-15,-1-16-20 16,-5-9 25-16,-6-9 23 16,-6-7 5-16,-8-2 8 15,-11 0 1-15,-8 7 6 16,0 6 43-16,-15 10-4 16,-6 9-6-16,-3 8-24 15,-2 3-8-15,0 6-7 16,0 13-7-16,4 5 1 15,5 6-2-15,12 1-3 16,5 2-2-16,4-5 11 16,23-3-23-16,14-3-19 15,9-8 6-15,7-5-36 16,1-6-65-16,-3-3-34 0,-10 0 41 16,-9-12 82-16,-12 1 50 15,-7-3 48-15,-9 3 100 16,-7 4 18-16,-1 2-26 15,0 3-37-15,0 2-47 16,0 0-42-16,0 6-14 16,-3 13-1-16,-1 6-9 15,-2 6 10-15,0-1 0 16,3-1 1-16,-1 1-1 16,1-6 0-16,-1-3 0 15,3-7-61-15,-1-3-45 16,2-8-1-16,0-3 8 15,0-4 25-15,8-15 17 16,7-9 31-16,1-7 26 0,7-8 61 16,3-1 44-16,3-1 20 15,-3 9-11-15,-4 8-3 16,-6 12-20-16,-2 10-47 16,-4 6-28-16,2 10-16 15,1 13 15-15,2 12 16 16,-1 7 4-16,-3 4 3 15,-3-1 7-15,-7-4-4 16,-1-4-20-16,0-6-21 16,-9-5-18-16,-8-8-76 15,-18-8-57-15,5-6-334 16,1-4-1071-16</inkml:trace>
  <inkml:trace contextRef="#ctx0" brushRef="#br0" timeOffset="155909.983">21658 14347 833 0,'0'0'214'0,"0"0"-16"15,0 0 89-15,0 0-55 16,0 0-99-16,0 0-70 16,0 0-40-16,-67 73 10 15,48-15 44-15,2 4-36 16,2 2-24-16,5 2-4 15,1-3-12-15,1-3 4 16,5-10-5-16,3-9-56 16,0-16-121-16,2-18-137 15,19-29 42-15,-3-18-96 0,-2-7-212 16</inkml:trace>
  <inkml:trace contextRef="#ctx0" brushRef="#br0" timeOffset="156216.3736">21604 14512 46 0,'17'-90'292'15,"1"5"-38"-15,0 25-81 16,-5 22 65-16,2 14 2 15,3 2-37-15,4 0-67 16,5 7-78-16,1 8-28 16,1 7-5-16,0 0 0 15,-2 17 4-15,-7 7-7 16,-5 5-4-16,-11 7-1 16,-4 1 21-16,-10 1 21 15,-18-1-20-15,-4-3-11 16,-7-5-10-16,4-7-9 0,6-6-2 15,10-6-6-15,5-5 12 16,11-5 16-16,3 0-2 16,0 0-16-16,0 3-11 15,3 3-17-15,14 5 11 16,6 5 5-16,4 2 1 16,11 2 1-16,1-2-1 15,2-2 0-15,21-9-120 16,-12-4-170-16,-9-3-446 0</inkml:trace>
  <inkml:trace contextRef="#ctx0" brushRef="#br0" timeOffset="157126.1298">21994 14425 641 0,'0'0'342'0,"0"0"-278"16,0 0 17-16,0 0 72 15,0 0-38-15,0 0-33 16,0 0-38-16,77 55-5 16,-59-48 0-16,0-2-20 15,-3-5-1-15,-2 0-4 16,-2-3 7-16,-5-10 17 16,-2 0 17-16,-4-4 5 15,0-2-28-15,-9 2-13 16,-6 3 11-16,-4 4 39 15,-2 3-2-15,2 7-16 0,-1 0-2 16,3 0-30-16,4 12-19 16,6 7 0-16,4 4-14 15,3 3-14-15,12 2 6 16,21 2 14-16,13-2-5 16,23-3-41-16,-1-8-44 15,8-11-59-15,-1-6-111 16,-15-4 30-16,-2-15-15 15,-16-6 39-15,-14-3 146 16,-13-2 68-16,-12 4 159 16,-3 2 97-16,-2 5 9 15,-9 6-19-15,-3 6-39 16,-1 6-66-16,-3 1-71 16,-3 0-30-16,0 14-18 15,-3 5-13-15,2 3 13 0,0 2-10 16,8 0-7-16,5 1-5 15,5-7-11-15,4 0-11 16,0-7 6-16,13-5 7 16,8-5 8-16,2-1-15 15,3 0-27-15,0-9-2 16,-4-4 17-16,-6-1 14 16,-2 4 12-16,-7 0 1 15,-4 4 1-15,-1 3 13 16,-2 1 45-16,0 2-8 0,0 0-23 15,0 0-22-15,0 5-5 16,0 7 0 0,0 2-1-16,0 0 1 0,0 1-6 15,0-3-1-15,13-3 7 16,2-4 6-16,6-5 1 16,-1 0 2-16,3-9-8 15,-2-12-1-15,-3-8-7 16,-4-13 6-16,-5-18 1 15,-3-27 0-15,-5 6 7 16,-1 7-1-16,0 16 17 16,0 26 59-16,0 6 24 15,0 6-11-15,-3 12-28 16,2 8-50-16,1 0-17 16,0 22-19-16,0 12 11 0,7 13 7 15,8 8 1-15,7 5-2 16,-1 1 2-16,0 2 0 15,-6-2-1-15,-15 14-83 16,0-17-169-16,-9-13-417 0</inkml:trace>
  <inkml:trace contextRef="#ctx0" brushRef="#br0" timeOffset="157531.6949">22013 14757 1435 0,'0'0'232'0,"0"0"-170"16,0 0-26-16,0 0 46 15,10 79 51-15,0-31-52 16,3 6-34-16,-3-2-22 16,2-5-4-16,0-6-14 15,-4-12-6-15,-1-11 0 16,0-10-1-16,2-8 8 16,5-8 9-16,8-17-8 15,7-13-9-15,7-20-29 16,-1-1-16-16,1 0-41 0,-2 2 4 15,-10 22-20-15,0 7 1 16,-8 19-1-16,-5 9-181 16,-3 14 65-16,-1 30 35 15,-3-4-82-15,1-1-422 0</inkml:trace>
  <inkml:trace contextRef="#ctx0" brushRef="#br0" timeOffset="158504.809">22557 14921 819 0,'0'0'265'0,"0"0"-76"0,0 0 131 15,0 0-104-15,0 0-55 16,0 0-40-16,0 0-65 16,-55-37-41-16,34 54-14 15,-2 4 1-15,1 2-2 16,3 4-2-16,5-4-9 15,8-3 0-15,4-4-1 16,2-5-8-16,6-4-46 16,13-5 35-16,5-2-7 15,3 0-21-15,-2-9-15 16,-3-5 18-16,-2-3 33 16,-6-1 17-16,-3 0 6 15,-5 2 5-15,-3 4 27 0,-1 4 37 16,-2 5 7-16,0 0 4 15,0 3-35-15,0 0-22 16,0 5-15-16,0 9-8 16,0 7 6-16,0 1 3 15,0 3-3-15,0 0-6 16,3-4 1-16,9-3-1 16,4-5-1-16,5-6-20 15,1-7-23-15,4 0-13 16,1-16-16-16,0-10-25 15,-2-11 41-15,0-23 35 16,-7-1 9-16,-1-6 12 16,-5 6 1-16,-5 17 41 15,-3 5 67-15,-2 17-1 16,-2 9-22-16,0 9-7 0,0 4-31 16,0 0-37-16,0 13-10 15,0 9 0-15,0 8 0 16,0 8 6-16,0 0 1 15,0 3-1-15,4-2-4 16,7-3-1-16,4-8 0 16,1-8-1-16,4-10-37 15,0-10-7-15,1 0 4 16,2-19-20-16,-1-10 3 16,-4-6 8-16,0-5 32 15,-4 1 15-15,-3 5 2 16,-3 5 23-16,-4 11 49 15,-2 7 8-15,-1 4-15 0,-1 7-21 16,0 0-30-16,0 3-14 16,0 13-8-16,0 11 7 15,0 2-1-15,0 5 1 16,2 2-6-16,8-3 6 16,2-7 1-16,3-5-6 15,1-7 4-15,1-6-11 16,-1-8 0-16,1-3-3 15,2-16-2-15,-3-9 6 16,-1-7 5-16,-1-3 7 16,-4-1 0-16,-2 3 6 15,-3 9 14-15,-2 10 45 0,-3 11 2 16,0 6-47-16,0 0-20 16,0 8-9-16,0 14-2 15,0 7 10-15,2 5 0 16,1 3 0-16,-2-2-5 15,1 0-9-15,-1-6-124 16,4-10-85-16,0-7-370 16,2-12-388-16</inkml:trace>
  <inkml:trace contextRef="#ctx0" brushRef="#br0" timeOffset="158903.9086">23415 14807 814 0,'0'0'187'0,"0"0"-177"16,0 0 140-16,0 0-9 15,0 0-77-15,0 0-37 16,0 0-14-16,96 40 0 16,-79-43 3-16,-3-11-3 15,-2-7 0-15,-3-2 3 16,-2-5 29-16,-5 2 31 15,-2 1 16-15,0 6 16 16,0 6 41-16,-9 8-5 16,-9 5-43-16,-6 0-64 15,-6 9-26-15,-4 11-11 16,-1 10 0-16,5 7 18 16,9 4 1-16,8 5 21 0,10 1 15 15,3-2 10-15,11-3 3 16,15-9-11-16,9-4-20 15,8-9-12-15,8-6-10 16,7-7-15-16,3-6-22 16,1-1-71-16,-1-3-109 15,-17-6-313-15,-22-2-934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20T07:13:18.3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4930 3271 42 0,'0'0'42'16,"0"0"-28"-16,0 0-2 0,0 0 25 16,0 0 20-16,0 0-1 15,-74-25-4-15,74 21-23 16,0 0-21-16,0-2-6 16,0 3 9-16,0-4 14 15,0 4 21-15,0-2 26 16,0 4 26-16,0 0 5 15,0 1-2-15,0 0-32 16,0 0-39-16,0 1-29 16,0 16-1-16,0 9 0 15,0 14 2-15,1 19 22 16,11 22 17-16,3 17 5 0,3 11-7 16,-2-2-3-1,-1-4-10-15,-3-14 5 0,0-17-7 16,-3-15-8-16,-2-18 12 15,0-3-5-15,-2 5-16 16,0-1 6-16,2 1-4 16,-2-8 0-16,-2-9-1 15,-2-7-6-15,1-6-1 16,-2-4 6-16,1-3-6 16,-1 0 0-16,3-1-1 15,-3 0 1-15,1 0-1 16,-1-2 1-16,3 0-1 15,1 1-1-15,4-2 0 0,9 2 1 16,5-1 1 0,10 3-1-16,9-4 1 0,9 3 1 15,8-2 5-15,5 2-6 16,17-3 0-16,20 0 5 16,16-1 4-16,5-5 0 15,-6-1-9-15,-12 3 6 16,-15 2-5-16,-5 2 5 15,-2 0-6-15,-2 0 14 16,1 0-15-16,1 0 1 16,1 0-1-16,8 0 1 15,4 0 0-15,9 0 0 16,10-9 17-16,6-5-7 16,-1-2-9-16,0 1-1 0,-5-1 16 15,-4 2-2-15,0 3-2 16,-2 2 4-16,-1 1 8 15,-4 2-6-15,-1 4 2 16,-7 2-9-16,-3 0-2 16,-16 0-4-16,-14 3-6 15,-14 2-1-15,-4 0 1 16,5 2 7-16,7 2-7 16,7-2 0-16,-1-2 1 15,1-2 0-15,4-3 6 16,4 0-6-16,5-3 21 0,1-8-10 15,1 1-2 1,-2 1-3-16,-1 0-4 0,-2 2-2 16,0 1 4-1,-2 0-4-15,-3 2 4 0,-1 0-5 16,-2 1 9-16,-3 0-8 16,0 0 7-16,0-1-8 15,-1 3 2-15,1 1-1 16,-1 0 0-16,-2 0 5 15,-3 0-4-15,-1 2-1 16,-5 4 0-16,-3-1 8 16,-5 0-9-16,-5-1-1 15,-5 1 1-15,-6-2 0 16,-3 0 0-16,-2 0 0 16,-5-2 0-16,2-1 0 0,-4 0 0 15,1 0 0 1,0 0 12-16,2 0 6 0,0-3 17 15,2-5 16-15,-1-4-7 16,-1-2 14-16,-1-7 20 16,0-6-5-16,-1-7-4 15,-3-12-34-15,0-22-18 16,-5-27-4-16,-4-25-4 16,-2-9-9-16,0 9 1 15,0 18 0-15,-10 32 0 16,-1 19 1-16,2 12-2 15,-2 8-1-15,-5-2 1 0,-2-2-1 16,-6-1 1-16,-3 2 1 16,-2 5-1-16,-3 4 0 15,-6 2 0-15,-6 1-1 16,-4 2 1-16,-10 2-1 16,-5 2 0-16,-17-1 0 15,-19 0 0-15,-17 0-1 16,-6 3 1-16,-2 1-5 15,5 4 4-15,7 4 1 16,-2-1-1-16,1 1 1 16,3 2-5-16,-1 3 5 15,-2 0-6-15,1 0-6 16,-1 0 1-16,4 3-7 16,-4 2 1-16,-2 2-1 15,3 0 3-15,-2-1 4 0,7-2-4 16,7 0-2-16,3-1 5 15,2 0 6-15,2-3 6 16,2 0-12-16,2 1 6 16,-2 4 1-16,-4 0 3 15,-7 4 2-15,0 2-7 16,-6 1 7-16,3 4-4 16,1 1 4-16,1 0 0 15,1 0 1-15,1-1 0 16,6 0-7-16,17-4 6 15,14 0 1-15,16-2-1 16,2 0 1-16,-8 5-1 16,-7-1 1-16,-12 4 0 0,9 0 0 15,1-1 1-15,2 2-1 16,4-1-1-16,4-2 0 16,3-4 1-16,4-2 0 15,7-3 0-15,5-2 0 16,4-5 0-16,2 0 0 15,-2 0-1-15,0 0 1 16,-1 0-1-16,-2 0 0 16,2 0 1-16,-1 0 0 15,1-4-1-15,6 1 1 16,0 2 0-16,2-2 0 16,2 2 0-16,-3 1-1 15,0 0 1-15,-2 0 0 16,-3 0 0-16,1 0-1 15,0 1 1-15,0 5-1 0,2-1 0 16,2 0 1-16,2 1-1 16,1-3 1-16,10 0 1 15,4-3-1-15,2 2 0 16,4-2 0-16,1 0 1 16,0 0-1-16,0 0 1 15,0 0-1-15,0 0 1 16,0 0 0-16,0 0 0 15,0 0 0-15,0 0 0 16,0 0 0-16,0 0-1 16,0 0 1-16,0 0-1 15,0 0 1-15,0 0-1 0,0 0 0 16,0 0 0-16,0 0-1 16,0 0 1-16,0 0 0 15,0 0-1-15,0 0 0 16,0 0 0-16,0 0-7 15,0 0-3-15,0 0-13 16,0 0-8-16,0 0-6 16,0 0-12-16,0 0-15 15,0 0-21-15,0 0-8 16,0 0-22-16,0 0-13 16,0 0 26-16,0 0-2 15,7 2-46-15,8-1 7 16,0-1-19-16,-1 0-88 0</inkml:trace>
  <inkml:trace contextRef="#ctx0" brushRef="#br0" timeOffset="5834.6096">21212 6310 1145 0,'0'0'54'0,"0"0"-54"16,0 0-3-16,82-78 2 16,-37 66 1-16,7 8 0 15,5 4 19-15,2 16-9 16,4 18 7-16,6 20-2 16,-5 23 8-16,-12 24 10 15,-22 8 20-15,-30-3 3 16,-8-6 15-16,-29-14-1 15,-3-15-17-15,5-13-24 16,10-19 6-16,7-7-5 0,3 1-8 16,6 0-12-16,6-2-8 15,3-9 4 1,11-10-5-16,16-9 6 0,10-3-6 16,11-9 0-16,7-17-1 15,3-6 0-15,-4-2-16 16,-7 0-3-16,-11 4 10 15,-12 7 9-15,-12 11 1 16,-5 10-1-16,-4 2 0 16,3 39 0-16,4 50 10 15,7 43 42-15,1 24 5 16,5 4 63-16,-4-22-41 16,-2-20 11-16,-4-12-4 0,-3-11-20 15,-4-8-32-15,-3-19-10 16,-1-13-8-16,-1-16 2 15,3-3-5-15,0 3-4 16,0 4-1-16,1 4 3 16,-1-5-9-16,1-6 4 15,-3-7 1-15,0-7-6 16,-2-5 0-16,0-6 1 16,0-6-1-16,0-3 11 15,0-2 12-15,-6 0 22 16,-12 0 7-16,-13-5-26 15,-26-6-18-15,-34 3-3 16,-47 3-5-16,-31 5-1 0,-23 9-2 16,-12 15-59-16,3 6-34 15,-7 7-43-15,-9 10-89 16,54-8-250-16,19-3-567 0</inkml:trace>
  <inkml:trace contextRef="#ctx0" brushRef="#br0" timeOffset="23253.9089">11351 9858 618 0,'0'0'98'16,"0"0"-68"-16,0 0-20 15,0 0 2-15,0 0 34 16,0 0 33-16,84-52-18 15,-71 52-38-15,1 16-3 16,0 11 11-16,0 12 14 0,-2 7 17 16,-5 7-20-16,-5 0-3 15,-2 2-12-15,0-7-12 16,0-8-4-16,-3-1-2 16,3-8 1-16,0-6-9 15,6-6 0-15,7-8-1 16,6-9 9-16,4-2 0 15,3-13-1-15,3-9-2 16,1-2-5-16,-3-5 0 16,-6 3 6-16,-8 6-7 15,-3 3 15-15,-7 7 18 16,-1 4 16-16,-1 5-14 16,-1 1-33-16,2 2-2 0,0 15 0 15,2 10 5 1,3 7 19-16,4 9 14 0,-2 3-9 15,6-2-14-15,-5-5 1 16,-1-6 1-16,-1-8-5 16,-1-8 1-16,-5-5-7 15,0-3-5-15,-2-6 0 16,0-1 15-16,-14 1 19 16,-28-1-1-16,-39 1-21 15,-44 5-13-15,-29 7-83 16,26 1-204-16,19 3-318 0</inkml:trace>
  <inkml:trace contextRef="#ctx0" brushRef="#br0" timeOffset="28125.6168">6836 11553 530 0,'0'0'101'16,"0"0"-17"-16,0 0-2 15,0 0-20-15,0 0 0 0,0 0 2 16,54-3 28 0,28 3 7-16,42 0 9 0,26 0-6 15,10 0-18-15,-11 4-3 16,-16 2-21-16,-12 5-3 15,-14-3-16-15,-23 2-15 16,-22-6-6-16,-17 1-11 16,-10-2-8-16,3 2 0 15,-2 1 0-15,-2-3 0 16,-8 0 0-16,-9 0-1 16,-8-2-7-16,-6 0-63 15,-3 1-50-15,-25 5-115 16,-8-2-105-16,-11 1-374 0</inkml:trace>
  <inkml:trace contextRef="#ctx0" brushRef="#br0" timeOffset="28364.9461">7358 11808 1207 0,'0'0'165'0,"0"0"-146"16,0 0-13-16,154 2 6 15,-48-2 72-15,16-6 34 16,-4-4-18-16,-8 3-33 16,-11-2-7-16,-5-1-10 15,-3-3-18-15,-17 4-17 16,-14 0-9-16,-17 2-5 0,-4-1-1 16,6 0-37-1,20-5-93-15,-9 2-190 0,-13 2-390 0</inkml:trace>
  <inkml:trace contextRef="#ctx0" brushRef="#br0" timeOffset="32196.2958">2916 13604 51 0,'0'0'36'16,"0"0"16"-16,0 0-2 15,0 0 8-15,0 0-8 16,0 0 5-16,-21-36-12 16,21 30 21-16,-1 2-9 15,1 0 7-15,0 1 6 16,-2 3 7-16,2-2 0 16,0 2-20-16,-1 0-11 15,1 0-6-15,-2 0-6 16,2 0-11-16,-1 0-6 0,-1 2-9 15,-3 15 4 1,2 13 35-16,-4 23 8 0,-3 26-5 16,-3 24 13-16,1 7 4 15,1-6-16-15,4-12-8 16,0-24-14-16,5-12-1 16,-1-14-5-16,-2-3-10 15,2 3 4-15,-2 5-9 16,0 3 1-16,1-7-7 15,-1-2 0-15,-1-7 0 16,3-6 0-16,-3-6-15 16,0-6-43-16,-1-8-69 15,-7-13-21-15,-2-17-99 16,2-8-586-16</inkml:trace>
  <inkml:trace contextRef="#ctx0" brushRef="#br0" timeOffset="34215.1097">2687 13585 461 0,'0'0'82'0,"0"0"-49"16,0 0-10-16,0 0 24 15,0 0 38-15,91-46 7 16,-51 38-25-16,9 2-4 15,11 6 5-15,22 0-4 16,25 0-18-16,32 9-8 16,10 6-8-16,-4 0-8 15,-5-3 8-15,-12-1 8 16,5-2-6-16,0-2 2 0,5-3-9 16,3-4-3-16,8 0 7 15,3-4-7-15,3-9 26 16,-1-2-18-16,-2-2-17 15,0-2 0-15,-3 2 3 16,2 3-10-16,1 3 6 16,-3 5-6-16,-3 6 7 15,-4 0-2-15,-8 0 5 16,-4 0-14-16,-6 3 14 16,-6 3-9-16,-5-3 5 15,2-1-1-15,-2-2 4 16,-2 0 1-16,-1 0-3 15,-4 0 2-15,0-5 1 0,3 2 0 16,1 2 3 0,5-2-6-16,1 0 0 0,-1-4 0 15,7 0-2-15,6-2-3 16,1 0 6-16,2-2-1 16,-1 0-12-16,1 0 13 15,-1-1-5-15,0 0 3 16,-1 0-12-16,-5 3 8 15,-5 1-3-15,-5 3-4 16,-4 2-1-16,-7 2 1 16,-6 1 0-16,-6 0 1 15,-3 0 4-15,-3 0-4 0,-13 0 7 16,-15 0-8 0,-11 0-1-16,-4 0 3 0,7 0-3 15,4 6 0-15,5 0-6 16,-5 0 6-16,-4 0 4 15,-8-2-4-15,-5 2 0 16,-8-2 0-16,-6 1-1 16,-6 2-1-16,-4 1 1 15,1 4-1-15,-2 5 1 16,1 9-1-16,3 9 1 16,0 10 0-16,4 8 1 15,-2 8 0-15,2 2 16 16,-3 4 5-16,-2-1-3 15,-4-5 1-15,-1-4 4 16,-4-1-9-16,-2-3 3 16,1-4-4-16,-1 1-1 15,2-4-11-15,0 0 8 0,-2 3-9 16,2-3 6-16,-2 0-5 16,-2-5 0-16,-1-7-1 15,0-5 1-15,0-4 0 16,0-7 0-16,-7-3 0 15,-6-4 8-15,-2-5 1 16,-9-1-2-16,-6-3-2 16,-10-2-5-16,-8 0 6 15,-7-7-5-15,-20-5-1 16,-19-2 0-16,-22-1 0 16,-8 3-1-16,3 4 1 0,6 2 0 15,9 1-1-15,-5-1-1 16,-6 0 0-16,-3-2-11 15,0 2 5-15,2 0 6 16,5-5 1-16,-2 2 0 16,5-1 0-16,0 3 0 15,2-1-6-15,1 3-4 16,4 2-1-16,0 2 1 16,0 1 1-16,1 0 3 15,-2 0 6-15,4 0-9 16,3 1 8-16,0 6-1 15,0 0-6-15,2 1 6 16,4 1 1-16,0-2-5 0,4 0 5 16,-4-2-6-1,-4 3 6-15,-2-1 0 0,-2-3 1 16,-1 0-1-16,1 1 0 16,3-4 0-16,1 2-8 15,1 1-1-15,-2-1 2 16,2 1 6-16,2-1-5 15,1 0 1-15,1 2 5 16,-1-1 0-16,-1 0-6 16,1 2 6-16,0-1-1 15,4 1-4-15,2 1 6 16,2 2 1-16,-1 0 1 16,-5-1-2-16,-4 1 1 15,-5-1-1-15,1-1-1 0,-3-3 0 16,3-1-6-1,-4-3 5-15,1 0 1 0,0-7-1 16,0-6 2-16,9 1 0 16,7 2 0-16,-1 3 0 15,2 3 1-15,-2 1-1 16,1 0 0-16,11-2 0 16,11 1 0-16,15 0-1 15,1 1 1-15,-12 0 0 16,-21-4 0-16,4-2 0 15,-3 3 0-15,-2 0 0 16,16 5 0-16,-9 0 1 16,7 1 0-16,4 0 0 0,2 0 0 15,3 0 0-15,5 0 0 16,1 0-1-16,2 0-1 16,4 4 0-16,2 1 1 15,3 0-1-15,1 3 1 16,3 1 1-16,1 1-1 15,2 1-1-15,0 1 0 16,-1 0 1-16,7-2 0 16,-3 0-1-16,7-1 1 15,1-1 0-15,6-5 0 16,5 1 0-16,5-2 1 16,3-2-1-16,0 1 0 15,3-1 1-15,0 0 5 16,0 0 1-16,0 0 3 0,0 0 4 15,0 0 3-15,0 0 0 16,0 0-6 0,0 0-2-16,0 0-9 0,0 0 1 15,0 0-1-15,0 0-2 16,0 0-89-16,8 0-191 16,-1-4-611-16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20T07:14:42.1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889 807 48 0,'0'0'288'0,"0"0"-120"16,0 0-122-16,0 0-39 15,0 0-7-15,0 0 18 0,0 27 93 16,0-1-20-1,0 15-11-15,0 22 2 0,5 29-28 16,10 32 18-16,0 16-10 16,-2 2-1-16,-4-13-19 15,-9-20-9-15,0-10 3 16,-2-4-11-16,-11-1-6 16,1 2 3-16,-1-1-2 15,4-3-6-15,3-3 2 16,1-6-14-16,3-13 5 15,-3-16 3-15,5-14-10 16,0-6 0-16,0 5 0 16,0 0 0-16,0 2 0 15,0-8 1-15,5-8 0 16,2-7 1-16,-1-7-1 0,3-2-1 16,1-6 0-16,7 1 0 15,3-3 0-15,9-1 10 16,5 0-10-16,4 0 0 15,12 0 1-15,1 0 5 16,13 0-4-16,15 0-1 16,24 0 0-16,22 0 0 15,5-8 1-15,-2-6 4 16,-5 2-6-16,-10 1 1 16,8 0-1-16,-5 3 1 15,3 4 6-15,-4 4-1 16,-1 0 1-16,-1 0-6 15,-1 0 5-15,-6 0 6 0,1 0-11 16,2 0 10-16,7 0 0 16,7 0 3-16,2-5-7 15,2-5-1-15,7-2-4 16,3-5 6-16,5 3-7 16,4-1 1-16,2-1-1 15,2 3 11-15,2 1-12 16,-4 3 0-16,-1 3 0 15,-9 4 1-15,-5 2-1 16,-2 0 0-16,-12 8 0 16,-5 3 6-16,-2-1-6 15,-1 0 7-15,-3-1-7 0,5-1 1 16,-1-2 0-16,2 2 8 16,5-5-8-16,12-1 6 15,2-2 1-15,7 0 0 16,5 0-2-16,1 0-5 15,5 0 0-15,-2 6-1 16,-2 0 1-16,0 5 0 16,3 0 1-16,-1-1 0 15,-1-3 7-15,-3 0-9 16,1-3 0-16,-3 0 0 16,0-1 0-16,-2-2 1 15,0 2 0-15,4-1 0 16,-3 2 0-16,1 2 8 15,-1-1-9-15,1 0-1 16,-2-2 1-16,1-2 0 0,-2 2 0 16,0 2 0-16,3 1 0 15,-2 0 6-15,-1-1-6 16,2 0 0-16,-3-3 0 16,-1 0 0-16,-2-1 0 15,2-1 0-15,2 0 1 16,0 0-1-16,0 0 0 15,0 0-1-15,3 0 1 16,3 0 0-16,-1-4 1 16,3-4-1-16,-1-1 0 15,1 2 1-15,-2 0 0 16,-1 3-1-16,-3-1 0 16,-1-3 0-16,-2 1-1 0,-2 0 1 15,2 1 1-15,0 0-1 16,0-2 0-16,-1 1 0 15,-1 2 0-15,-1-2 0 16,-2 2 1-16,-2-2-1 16,-2 2 0-16,2 0 2 15,-2 1 0-15,-2 3-1 16,-1-3 5-16,-1 4-5 16,-3-3 5-16,-1 1 3 15,-4 2-8-15,-4 0 5 16,-4 0 1-16,-2 0-7 15,-4 0 2-15,-1 5 4 0,-2 1 0 16,-6 0-4-16,-2 3 7 16,1 1 11-16,-6 0-7 15,0 2-1-15,-4-1-10 16,2 0 4 0,-1-1 3-16,0 2-2 0,0-3 1 15,-3 0 5-15,-9-3-6 16,-12-2 6-16,-13-1-7 15,-3-3-4-15,8 2 6 16,3-2 1-16,4 0-7 16,-11 0 15-16,-10 0-2 15,-10-2 1-15,-9-1 15 16,-8-1-19-16,-5 2 56 0,-4-2-22 16,-2 1-14-16,1-3-20 15,-2-2 6-15,0-5-10 16,0-7-7-16,0-4 0 15,0-8 5-15,0-6-5 16,0-8-1-16,0-14-3 16,-11-21 3-16,0-21 1 15,-2-8-1-15,0 2 0 16,3 10 0-16,4 8-1 16,3 6-1-16,3-1 1 15,0 3-8-15,0-5 9 16,0-3 1-16,0-4-1 15,0 2 1-15,-9 0 0 16,3 15 2-16,1 16-3 16,1 14 0-16,-1 6 0 0,-2-7 0 15,1-1-3-15,0-2 2 16,-1 7 0-16,-2 6 1 16,1 5-2-16,-2 5-10 15,-3 5 0-15,-3 1 11 16,-1 6-6-16,-5 1 7 15,-3 1-8-15,-5 4-11 16,-9 0 0-16,-8 1 6 16,-22 0 4-16,-22-2 2 15,-27 1 6-15,-11 1 0 16,-2 2-5-16,2 2 5 16,7-1 0-16,-8 0 0 15,-9 0 0-15,-10-2 1 0,-7 2-1 16,-7-5 1-1,-5 3 1-15,-3-2-1 0,-2 1 0 16,-3-3-1-16,-10 4 1 16,-7-1 1-16,-6-1-1 15,-5 0 1-15,6 0-1 16,3-1 0-16,-3-2 0 16,-7 1 0-16,-2 0 1 15,-6-2 0-15,0 0-1 16,-2 1 0-16,-8 1 0 15,-6-1 1-15,-1 0-1 16,-4 0 2-16,6 1-2 16,1 2 0-16,-1 0 0 15,1 1 0-15,-1 3 1 0,4 0-1 16,6 1 0 0,-4 2 0-16,3 1 0 0,2-1 0 15,4 2 0-15,12 1 0 16,5-2 0-16,3 2 0 15,7 0 1-15,6-1 5 16,4-1-5-16,12-1 6 16,3-2-5-16,7 2-1 15,-2 2 1-15,-3-1-1 16,-2 2 0-16,1 0-1 16,4 0 0-16,4 0 0 15,3 0 0-15,3 0 1 16,1 5-1-16,-3-2 1 0,-4 6-1 15,0 0 0-15,0 1 0 16,3 1 0-16,0 0 0 16,-2 3-1-16,0 0 1 15,-5 3 0-15,2-1 1 16,2 1-1-16,0-1-2 16,1 2 1-16,2-1 0 15,-2 3 1-15,-1-1-1 16,-3 3 1-16,1-2 0 15,2 0-1-15,8 2-9 16,3-4 9-16,9 0-5 16,-2 2 5-16,1 0 0 15,-2 6 0-15,0 1 0 0,5-1 0 16,9-1-5 0,14-3 4-16,28-2 0 0,14-4 0 15,18-6 1-15,5-1 1 16,-4-3 0-16,1 0 0 15,-3 0 0-15,8-2 0 16,6-1 0-16,5-1 0 16,4-2 0-16,3 0 0 15,2 0 1-15,-2 0-1 16,0 0 2-16,-2 0-2 16,-3 0 2-16,1 0-2 15,-2 0 0-15,0 0 1 16,1 0-1-16,-3 0 0 15,3 0-1-15,-1 0 1 0,6 0 0 16,-1 0 0-16,2 0 0 16,2 0 0-16,1 0 0 15,1 0-2-15,1 0 2 16,0 0 0-16,2 0 0 16,-5 0 0-16,3 0 2 15,-4-4-1-15,-1 0 0 16,-7-2-1-16,1-1 0 15,-4 1 1-15,1-2 0 16,0 2-1-16,-1 0 1 16,1-2 0-16,-2 1-1 0,1 2 0 15,1-3 1 1,5 1-1-16,4 2 0 0,3 1 0 16,5-1 0-16,0 4 0 15,2-1 0-15,3 2-1 16,-3 0 1-16,1 0-2 15,-4 0 1-15,3 3-7 16,-2 6 6-16,-2 3 1 16,-2 1 1-16,0 2-2 15,-1-3 1-15,3 2 0 16,-1-2 1-16,-1 0-1 16,2 2 1-16,3-2-1 15,0 2 1-15,-1-1 0 16,7 1-6-16,1-1 5 15,1 0-9-15,2 1 2 0,2 2 2 16,0-1-1-16,0 4 0 16,2 1 6-16,5 2 1 15,1 1 6-15,1 1-5 16,0 1 1-16,0-5 0 16,-2 0 4-16,2-3-5 15,0-2 0-15,2 0 0 16,1 3 0-16,1 2-1 15,9 4-78-15,19 23-105 16,-4-8-192-16,-3 0-382 0</inkml:trace>
  <inkml:trace contextRef="#ctx0" brushRef="#br0" timeOffset="12415.2001">2803 5692 348 0,'0'0'57'0,"0"0"-37"16,0 0-4-16,0 0 23 0,0 0 34 16,-36 0 20-16,36 0-13 15,0 0-42-15,0 0-37 16,6 1-1-16,16 6 27 15,8 3 22-15,14 4 35 16,23 0-9-16,25 0-31 16,26-4-7-16,9-4-3 15,2-4 5-15,-13-2 0 16,-9 0 0-16,-4 0 7 16,1 0-7-16,2 0-13 15,-3 0-2-15,-7 0-3 16,-17 4 4-16,-15 1-8 0,-14 1-11 15,-2-2-4-15,10 3 22 16,8-4 4-16,7-1-9 16,1-2 4-16,-2 0 3 15,-4 0-5-15,0-5-2 16,-1-6 1-16,-3 1-1 16,2 1 0-16,-5 0 0 15,-3 1-3-15,-1 0-5 16,-6-1-2-16,-1 1 7 15,-1-3 2-15,-2 0-8 16,-2 0-3-16,1-3 1 16,0-3 0-16,-3-3-2 15,2 0 4-15,-5-5 1 0,-1-2 5 16,-6-4 3-16,-4-3 4 16,-6-4 12-16,1-3-4 15,-6 0-5-15,1 0-5 16,3 2-6-16,-2 2-8 15,2 1-5-15,1 5 0 16,-3-1 4-16,-3 1-5 16,5-3 1-16,-4-2 4 15,3-7-5-15,-2-4 1 16,-6-6 7-16,4-17-3 16,-11-17-4-16,-6-16 14 15,0 7-9-15,-7 21-1 16,-9 25-5-16,5 13-1 15,-8-4 0-15,-5-2 0 16,-7-4-1-16,-10 3-4 0,-9 5-1 16,-10 2 3-16,-7 3 2 15,-5 2-8-15,-2 8 9 16,-3 2 0-16,-12 1 0 16,-20 4 0-16,-18 5 7 15,-7 8-7-15,1 4-2 16,5 4 0-16,7 12 2 15,-8 4 1-15,-3-3-1 16,1 2-8-16,1 1 1 16,5-2-10-16,5-3 9 0,7 0 7 15,10-4-7 1,6 0 8-16,-3 1 0 0,-3 0 1 16,-5 2-1-1,0 3 0-15,7 1 0 0,5 4 0 16,2 0-1-16,2 3 1 15,1 1-1-15,13-2 1 16,15-4-6-16,16-3 6 16,5 0-1-16,-6 4 0 15,-4 1-5-15,-4 3 4 16,3 3-8-16,1-3 0 16,-3 0-5-16,4 2 8 15,-4 1 5-15,1 1-6 16,-1 1 2-16,0 1 0 15,2 0 5-15,1 2 0 16,5 1 0-16,5 1 1 16,3 2 0-16,8 4-2 0,1 4-4 15,3 4 5-15,6 3 0 16,5-1-8-16,1 3 9 16,12 0-2-16,3 2 1 15,9 1-7-15,18 1-4 16,10 2-11-16,12-3 8 15,4-5 14-15,6-6 2 16,1-7 4-16,-1-5 10 16,2-7-15-16,-1-3 1 15,3-3 1-15,-1-4-1 16,-2-4 1-16,-2-2 5 0,-4-5-6 16,-2-2 2-1,0-2 3-15,-2-2-5 0,-1 0 5 16,-5 0-6-16,0-3 1 15,-13-1 0-15,-7 2 0 16,-9-1 0-16,-5 3 1 16,-5 0-2-16,-3 0-1 15,11 0-112-15,3 3-177 16,-1-3-260-16</inkml:trace>
  <inkml:trace contextRef="#ctx0" brushRef="#br0" timeOffset="18466.5809">2315 7120 451 0,'0'0'73'15,"0"0"-51"-15,0 0-9 16,0 0 13-16,0 0 17 16,0 0 12-16,-41-21 1 15,39 20-14-15,2 1-21 16,0 0-21-16,0 0 0 0,0 0 1 15,0 0-1-15,0 0 0 16,0 0-1-16,8 6 1 16,0 2 0-16,1 0 8 15,3-4 0-15,0 1 21 16,3 0 20-16,3-2 8 16,7 1-8-16,2 1-4 15,4 3-19-15,2 1-9 16,3 1-10-16,0 2 2 15,0 3-8-15,4 1 9 16,-1 1-4-16,1 0 0 0,0-2-4 16,1 2 0-16,-1-4 4 15,3-2 7-15,-3-1-5 16,0-2 4-16,-1-4 2 16,-1 0 2-16,-2-1 2 15,-2-2-2-15,3 1 1 16,-1-1-1-16,-4 2-10 15,0-2-5-15,-2 1 11 16,-2 0-11-16,0 0 0 16,-2-1 6-16,0 1-5 15,6-1 12-15,0-1 4 16,2 0 4-16,6 0 2 0,0 0-5 16,3 0 1-1,2-4-5-15,-1 0-5 0,0-2-1 16,-2 2-8-16,-2-3 0 15,-4 4 1-15,0-1-1 16,-3-2 8-16,-2 2-2 16,-3-2 2-16,1 0-8 15,-1 1 9-15,-2-1-4 16,2 0 2-16,-6-1 0 16,2 2-8-16,-5 0 9 15,-2 0-8-15,-2 2 0 16,-2-1 8-16,-1 0 1 15,2 0-8-15,0-3 11 16,1 2-2-16,2 0-2 16,-2-3 1-16,-1 3-3 0,2-3-6 15,-3 3 6 1,-1-1-1-16,-3 2-5 0,3 2 1 16,-6-1 5-16,-3 1-1 15,-2 0 2-15,1 2 11 16,-2 0 8-16,0-1 2 15,0 1-4-15,0 0-5 16,0 0-4-16,0-1-1 16,0 1-1-16,0 0 1 15,0 0 1-15,0 0 3 16,0 0-1-16,0 0-5 16,0 0-12-16,0 0 0 15,0 0 0-15,0 0-1 16,0 0 0-16,0 0 0 15,0 0 0-15,0 0 0 0,0 0 0 16,1-2 1-16,2 1 0 16,0 0-1-16,4-3 2 15,-2-1 6-15,1-2 1 16,2 0 1-16,-1-1-2 16,2 1-7-16,0 0-1 15,-2-1 1-15,-2 1 0 16,2 3 0-16,-1 0-1 15,-3 1 0-15,0 1 0 16,0 1 0-16,0 1-1 16,2 0-1-16,3 0 1 0,0 0 0 15,3 0 0 1,1 0 0-16,1 0 1 0,-1 0-1 16,1 0 0-16,-2 0 0 15,-1 0 1-15,-1 0-1 16,5 3 0-16,2 0-1 15,2 0 2-15,6 0 0 16,6-1 0-16,2 1 0 16,1 0 2-16,3 0-2 15,-2 0 0-15,2 0 0 16,3 2 1-16,0-2-1 16,2 1 0-16,3-2 0 0,2 4 0 15,0-2 0 1,3 0 0-16,2-1 0 0,-2 4 0 15,-1-2 0-15,-2 1 1 16,-4 0 1-16,-6 0-2 16,-2 0 0-16,-3-1-1 15,1 3 1-15,-2-2 0 16,7 0-1-16,3-1 0 16,2 1 1-16,4 0-3 15,8 3-4-15,1-2-5 16,8 1 5-16,-1-3 6 15,-2 0-7-15,3 2 2 16,-3-4 4-16,2 0 2 16,-2 0-2-16,2 0 1 15,1-1-5-15,4 1 5 0,0 0 1 16,2-3-1-16,-1 2 1 16,2-2-1-16,-1 0 1 15,-3 0-1-15,-1 0 1 16,-2 0-1-16,0 0 1 15,-3 0 0-15,-1 0 0 16,-4 0 0-16,0 0-1 16,-3 0 1-16,1 0 0 15,0 0 0-15,1 0 0 16,4 0 0-16,2 0-1 16,2 0 2-16,0 1-1 15,5 2 1-15,2-3 0 16,2 3-1-16,12-1 0 15,17 1-1-15,17-1-3 16,2-1 4-16,-4-1 1 0,-11 0-1 16,-11 0 0-16,-1 0 0 15,-1 0 0-15,0-1 0 16,-3-2 0-16,0-1 1 16,1 1 0-16,4 0 0 15,3-3-1-15,8-1 0 16,3 0 0-16,1-4-1 15,-1 0 1-15,-2 1 0 16,-1 2-1-16,-2-1 1 16,-4 1 0-16,-2-1 0 15,-2 0 1-15,-3-2 0 16,-3-1-1-16,3 0 0 16,-2 0 0-16,-2 3 0 0,-4 1-1 15,-1-1 1-15,0 1 0 16,2 3-1-16,2-2 2 15,4 2-2-15,-13-1 2 16,-11 3-1-16,-17-2 1 16,-4 2-1-16,4-3 0 15,6-1 0-15,8-3 0 16,-2 0 1-16,0 1 5 16,0-2-4-16,1 0 9 15,-1 1-2-15,1 0-3 16,1 1-3-16,1 1 3 15,0-2 0-15,-3 4-5 0,-5-2 0 16,-3 2 0 0,-5-1 6-16,-5-1 2 0,-5 3 6 15,-1-1-3-15,-6 1 2 16,0 0 1-16,-2 1-6 16,-5 0 0-16,-3 1-2 15,2-2 3-15,-3 2 9 16,-3 1 4-16,0-1-2 15,-5 1-3-15,-3 0 4 16,-2 1 3-16,-2 1 0 16,-4 0-7-16,-1 0-2 15,2 0-3-15,-2-2-12 16,0 2 6-16,0 0-6 0,0 0 5 16,0 0-5-1,0 0 1-15,0 0-1 0,0 0 0 16,0 0 0-16,0 0 0 15,0 0 0-15,0 0-1 16,0 0 1-16,0 0-1 16,0 0 0-16,0 0 0 15,0 0-1-15,0 0-20 16,0 0 20-16,0 0-13 16,0 0-45-16,0 0-44 15,-2 0-68-15,-17 5-129 16,1 2-25-16,-6 0-352 0</inkml:trace>
  <inkml:trace contextRef="#ctx0" brushRef="#br0" timeOffset="22931.9445">18120 6615 652 0,'0'0'109'0,"0"0"15"0,0 0 7 16,-28-84 91-16,5 58-19 15,-11 2-26-15,-12 2-55 16,-11 8-22-16,-21 8-11 16,-27 6-8-16,-16 27-39 15,10 5-17-15,23 2-15 16,32-6-1-16,27-6 1 0,7 3-10 16,8 4-6-16,11 0-17 15,5-3 12-15,26-6-6 16,14-10 3-16,12-8 13 15,8-2-5-15,6-24 5 16,-1-10-7-16,-6-10 8 16,-10-2 6-16,-9 2-3 15,-14 5 3-15,-8 14 11 16,-10 14 45-16,-3 11-46 16,5 30-16-16,9 45 0 15,14 35 33-15,7 22 19 16,0 9-24-16,-3-7-6 15,-18-13-15-15,-11-12-1 16,-10-14-6-16,-7-24 0 0,-14-20 0 16,3-18 0-16,-5-14 1 15,0-1 7-15,-7-11 1 16,-7-7 6-16,-7-29 3 16,-6-41-18-16,3-35-14 15,18-8-3-15,21 11 3 16,8 29 5-16,17 34-2 15,12 10-9-15,10 4-4 16,12 2-22-16,25 1 9 16,15 7-17-16,-6 5-34 15,-6 2-32-15,-13 0-61 16,-14-1-97-16,18-10-16 16,-7 1-60-16,-14-1-247 0</inkml:trace>
  <inkml:trace contextRef="#ctx0" brushRef="#br0" timeOffset="23593.1806">18529 6724 570 0,'0'0'183'0,"0"0"9"16,0 0-33-16,0 0-40 15,-81-1-6-15,66 15-27 16,3 3-38-16,6 0 0 16,5 2-14-16,1-2-34 15,0-3-16-15,12-3 7 16,6-7 8-16,-1-4 1 15,2 0 23-15,1-8 9 16,-3-10-7-16,-2-8-12 16,-6-4-6-16,-6-4 3 15,-3-2 5-15,-3 1 2 0,-11 4 23 16,-4 8-14-16,2 9 16 16,0 12-8-16,2 2-6 15,1 23-9-15,1 9-5 16,4 7 1-16,7 4-8 15,1 0-7-15,6-2-1 16,17-5 0-16,6-6-12 16,10-8 3-16,1-11-13 15,5-11 4-15,-4 0-19 16,-2-21 5-16,-4-8 7 16,-8-6 26-16,-8-2 0 0,-8-2 11 15,-4 6 5-15,-1 10 31 16,-6 9 10-16,0 13-26 15,1 1-31-15,2 19-19 16,3 11 19-16,3 11 9 16,0 1-3-16,0 1-5 15,-3-2-1-15,-3-5 0 16,-3-7-7-16,0-10 6 16,0-9 1-16,0-10 13 15,0-2 84-15,0-24-40 16,-3-11-32-16,1-9 10 15,2-6-5-15,0 2 2 16,7 7-5-16,3 12-2 16,5 12-1-16,2 15-17 0,3 4-7 15,4 19-16-15,6 11 4 16,0 8 11-16,-1 2 0 16,-3 2-1-16,-4 0-14 15,-5-1-83-15,3-3-72 16,-4-11-139-16,-3-11-314 0</inkml:trace>
  <inkml:trace contextRef="#ctx0" brushRef="#br0" timeOffset="24999.7991">19203 6634 456 0,'0'0'384'15,"0"0"-289"-15,0 0-5 0,0 0-34 16,0 0-20-16,0 0-14 16,46 71-15-16,-26-63 24 15,5-8-2-15,-1 0 11 16,1-2-9-16,-2-14-11 16,-3-3-3-16,0-5 2 15,-7-4-1-15,-1 1 6 16,-6-2 40-16,-5 6 38 15,-1 1-5-15,0 8 2 16,-3 5-11-16,-8 5-16 16,-3 4-24-16,-5 7-20 0,-5 16 10 15,-2 9 1-15,1 5-5 16,4 4-12-16,8 2-7 16,6-1-13-1,7-3 9-15,0-5 0 0,19-6-11 16,5-6 0-16,4-10 6 15,6-7 16-15,4-5 0 16,0-6-1-16,3-14 3 16,-6-7-10-16,-3-4-5 15,-4-6 0-15,-7 0-8 16,-7-1 7-16,-4-1-8 16,-3 3 1-16,-5 4 1 0,-2 0 0 15,0 4 7 1,0 2-8-16,0 6 7 0,-3 2-8 15,-1 7 0-15,1 4-1 16,0 4 0-16,1 3-8 16,1 0-9-16,-2 0 6 15,3 9 2-15,0 6 8 16,0 5-6-16,6 1 0 16,10 1-1-16,5 3 8 15,6-3 0-15,6 1 1 16,4-1 1-16,3 0-1 15,2 0 1-15,1-2 0 16,-1-3-1-16,-3-3-1 16,-4-5 0-16,-5-2-1 15,-6-6 1-15,2-1-6 0,-3-5 5 16,3-12 1-16,0-3-6 16,1-7 6-16,-3-4 0 15,0 1-1-15,-5-1 1 16,-5 3 1-16,-5 6-1 15,-5 4 2-15,-4 5 9 16,0 7 11-16,0 3 2 16,-7 3 6-16,-7 0-15 15,-5 16-2-15,-5 7-10 16,0 7-1-16,2 4 0 16,7 2-1-16,5-2-9 15,10-2 3-15,0-4-5 16,6-7 1-16,13-7 1 15,6-8 9-15,5-6 0 16,1-3-1-16,2-17-6 0,-4-2 1 16,-9-6 6-16,-6 0 0 15,-7 3 0-15,-5 3 5 16,-2 6-4-16,0 6 0 16,0 6 13-16,0 4-3 15,-2 0-11-15,-2 9-18 16,-2 11 18-16,1 4 1 15,5 6-1-15,0 0-6 16,0-4 5-16,14-1-8 16,4-9 1-16,4-7 8 15,4-9 9-15,4 0-9 16,-1-22 2-16,-2-12-1 16,-5-22 0-16,-11-28 0 15,-9-41-1-15,-2-18 1 16,-2 2-1-16,-7 32 2 0,0 46-2 15,3 30 8-15,0 19-8 16,-1 5 8-16,4 7-2 16,-4 2-6-16,3 14-18 15,-3 33 18-15,7 28 1 16,0 2-1-16,16-2-5 16,14-7 4-16,7-20-8 15,11 2-32-15,3-3-26 16,1-12 29-16,-8-15 10 15,-9-8-3-15,-10-9 18 0,-10-3 13 16,-7 0 7-16,-4 0 28 16,-4 0 33-16,0 0-46 15,3 2-22 1,-2 15-22-16,5 5 22 0,0 8 19 16,2 0-13-16,-2-3-5 15,1-3 0-15,-1-7 0 16,-1-7-1-16,1-9-87 15,1-1-98-15,5-36-41 16,-1-3-336-16,-4-6-29 0</inkml:trace>
  <inkml:trace contextRef="#ctx0" brushRef="#br0" timeOffset="25943.5442">20929 6213 91 0,'0'0'95'16,"0"0"-20"-16,0 0 2 15,0 0 61-15,0 0 11 16,81 65 1-16,-59-54-11 16,3 0-25-16,-4 0-19 15,-5 2-4-15,-1 4-30 16,-7 0-10-16,-4 4 20 16,-4 3-6-16,0 3-24 15,0-1 23-15,0-1-25 16,0-1-8-16,0-3-14 15,2-1-1-15,8-1 6 16,7 0-1-16,5 1 6 16,5 4 10-16,2 0-5 0,0 1-3 15,-4 1-4-15,-5-1-4 16,-6-3-11-16,-8-1-3 16,-6-2-7-16,-1-6 1 15,-20-2 20-15,-4-5 7 16,-5-5-1-16,0-1 3 15,3-1-13-15,8-16-5 16,6 0-12-16,8-7 2 16,5-1-1-16,0-2 10 15,21-4-5-15,6 0-6 16,5-5 0-16,7-1 0 16,3 1 0-16,3-3-15 0,1 5-9 15,-1 1 18 1,-6 4 6-16,-6 7 0 0,-10 6 0 15,-11 3 7-15,-6 6 7 16,-6 4 25-16,0 3-20 16,0 0-19-16,-12 3 0 15,-1 9 11-15,-2 7-10 16,3 1-1-16,4 3-7 16,7 2-8-16,1-4-29 15,14-1-17-15,18-6 5 16,11-6 22-16,8-7-27 15,4-1-12-15,-3-4-11 16,-7-15 22-16,-9-1 37 16,-13-4 25-16,-10 2 9 15,-11 2 68-15,-2 5 42 16,0 4-8-16,-11 4-29 16,-6 7-28-16,-3 0-16 0,-6 12-13 15,-1 9-1-15,3 9-5 16,2 2-9-16,9 2-10 15,5-1-1-15,8-4-8 16,0-9-1-16,0-6 10 16,15-8 8-16,2-6 1 15,5-8 17-15,3-19-8 16,1-13-17-16,2-19 7 16,-4-28-2-16,-3-35-5 0,-6-5 0 15,-10 21 1 1,-3 34-1-16,-2 42 20 0,0 15 63 15,0 5 1 1,0 6-10-16,-3 4-42 0,-3 6-33 16,-7 34-12-16,3 35 12 15,6 26 7-15,4 15-7 16,9-7 0-16,26-11 0 16,14-19-21-16,-9-20-198 15,-1-18-486-15</inkml:trace>
  <inkml:trace contextRef="#ctx0" brushRef="#br0" timeOffset="26319.054">21458 7141 1487 0,'0'0'216'0,"0"0"-81"15,0 0-96-15,0 0 23 0,-1 122 68 16,-2-54-28-16,3 7-42 16,0-11-29-16,0 9-19 15,0-5-10-15,0-5-2 16,0-9-33-16,0-11-126 16,11-32-102-16,5-11-359 15,3-10-161-15</inkml:trace>
  <inkml:trace contextRef="#ctx0" brushRef="#br0" timeOffset="26543.482">21848 7262 945 0,'0'0'126'0,"0"0"-109"16,0 0 128-16,0 0 66 0,-99 107-54 16,56-61-69-16,4 3-33 15,6-2 10-15,11-2-8 16,11-5-28-16,11-4-16 15,8-7 3-15,25-11-3 16,28-8-1-16,31-10 0 16,26-18-12-16,-6-8-110 15,-23-6-128-15,-8-9-134 16,-39 12-141-16,-5 1-107 0</inkml:trace>
  <inkml:trace contextRef="#ctx0" brushRef="#br0" timeOffset="26963.6869">22314 7437 405 0,'0'0'327'16,"0"0"65"-16,0 0-52 15,0 0-123-15,0 0-103 0,0 0-42 16,0 0-15-16,-77 44-9 16,62-8 1-16,-2 3-4 15,4-2-9-15,-2-1-18 16,3-4-5-16,2-7-13 16,2-7 0-16,5-9-6 15,3-9-17-15,0-5-9 16,0-21-48-16,8-13 36 15,7-9 25-15,1-4 11 16,2 6-11-16,-2 10 2 16,-1 11 17-16,-3 14 0 15,2 11 10-15,-2 4-9 0,5 19 6 16,3 9 25-16,2 6-14 16,2 2-11-16,-2-6-1 15,0-3 3-15,-5-10-8 16,0-8 1-16,-1-10-1 15,-1-3 16-15,3-13 3 16,1-15-18-16,-1-10 5 16,-2-8 3-16,-5-7-9 15,-3 0 7-15,-4 6-8 16,-4 11 1-16,0 14-1 16,0 10-15-16,0 12-74 15,0 0-124-15,19 29-10 16,4-3-170-16,2 0-436 0</inkml:trace>
  <inkml:trace contextRef="#ctx0" brushRef="#br0" timeOffset="27421.2128">22856 7444 1211 0,'0'0'182'0,"0"0"-121"16,0 0 19-16,0 0 7 15,-33 81 4-15,27-50-34 16,3 0-31-16,-2-3-19 16,1-3-5-16,-1-8-1 15,0-6-1-15,2-8-38 16,0-3 31-16,3-9 6 16,0-17-51-16,0-11 52 0,3-6 14 15,7-6 11 1,1-1-3-16,-2 10 33 0,1 9 37 15,-4 14 7-15,0 11-61 16,-1 6-38-16,6 11-27 16,4 15 27-16,6 6 10 15,0 3 7-15,1-1-3 16,-4-6-1-16,-5-7-6 16,-1-8 1-16,-4-6 3 15,0-7 35-15,2-5 86 16,5-15-23-16,2-11-66 15,3-9-24-15,-2-7-4 0,-4-10-4 16,-3-5-10 0,-6 2 5-16,-4 5-6 0,-1 16-18 15,-6 14-71-15,-44 22-92 16,1 3-212-16,-6 1-520 0</inkml:trace>
  <inkml:trace contextRef="#ctx0" brushRef="#br0" timeOffset="29838.2233">2086 9888 611 0,'0'0'78'15,"0"0"-54"-15,108 0-15 16,-22 2 0-16,34 10 7 0,16 0 14 16,9-1 16-16,1-2 5 15,-12-4 24-15,3 0 22 16,2-4 24-16,4 1-18 15,3-2-22-15,5 0-11 16,1 0 1-16,2 0-16 16,-4 0-14-16,-6 4-25 15,-7 6-7-15,-10-1-8 16,-8 4 0-16,-6-2 6 16,-8 1-6-16,-7-4 9 15,-1-1-4-15,0-2 0 16,0-5-5-16,0 0 12 15,2 0 0-15,0 0-5 16,0-9 0-16,2-2 0 0,-1-1 2 16,-6-5 0-16,-16 2-1 15,-18 1-2-15,-13 2-6 16,-2 1 11-16,7-3-2 16,5-3 2-16,8-1 4 15,0 1-2-15,-1 0-3 16,0 0-3-16,-1 3-2 15,-4-1-4-15,-4 2 6 16,-4-1 1-16,-8 2 1 16,-3 1 9-16,-7-3 24 0,-3 0 4 15,-3-2 12 1,-4-4 6-16,0-2-13 0,-2-4-20 16,4-4-1-16,-5-4-6 15,2-4-5-15,-2-3-1 16,-2-2 4-16,-1-2-2 15,-3-2 3-15,2 1-6 16,-4-6 1-16,-3-2-6 16,3-2-11-16,-3 0-1 15,-1 0 0-15,0 1 6 16,-3 4-7-16,-4 4 0 16,-1 3 0-16,0 4-2 15,-1 1 2-15,-15 1-1 16,-7-1 1-16,-7 0-1 15,-11-2 0-15,-7 0 0 0,-9-1 1 16,-7 1 0 0,-18-6-1-16,-20-3-5 0,-27 0 6 15,-12 4 1-15,-3 14-1 16,-2 10-1-16,4 8-5 16,-10 3 5-16,-6 3 1 15,-5 0-1-15,-2 4 1 16,3-1 6-16,7 2-6 15,9 1 0-15,6 2 0 16,10 0 0-16,5 0-2 16,4 0-4-16,4 1 5 15,12 7-5-15,5-3 5 16,16 1-1-16,17 0-4 0,15-1-4 16,-9 3 1-1,-22 7-9-15,-21 4-3 0,-13 7 7 16,2 1 6-16,5 5 2 15,8 1 6-15,-3-3-2 16,0 2-7-16,-3-4 8 16,-2 0 1-16,5 0-1 15,3 3 0-15,21-4 0 16,14-3-1-16,19-5 0 16,5 3 1-16,-5 2 0 15,-8 5 0-15,0 5 0 16,3-1 1-16,2 2 0 15,3 4 0-15,3-1 0 16,2 1 1-16,4 2-1 0,2 0 0 16,7 0 0-16,3 3-1 15,2 0 0-15,6 6-5 16,2 2 5-16,-2 3 0 16,5 3 0-16,-2 0-5 15,3-2 6-15,8-3 0 16,2-5-7-16,3-4 0 15,8-2-5-15,17-3 12 16,9 1 0-16,13-2 8 16,9-1-2-16,22-1 5 15,20 0 1-15,-5-7 0 16,-10-5-3-16,-11-7 0 16,-17-4 0-16,9 1 2 0,4-2 1 15,-3 0-1 1,-5-7 0-16,-5 0 3 0,-6-5 2 15,-7 0 2-15,-5 0-8 16,-7-7-1-16,-5 0 2 16,-7-1-4-16,-8 5-6 15,-3-2 7-15,-4 4-7 16,-3 1 0-16,0 0-1 16,0 0 0-16,0 0-14 15,0 0-58-15,0 0-92 16,0 0-157-16,0 0-486 0</inkml:trace>
  <inkml:trace contextRef="#ctx0" brushRef="#br0" timeOffset="34873.1343">4608 15262 1392 0,'0'0'257'16,"0"0"-194"-16,0 0-47 16,0 0 11-16,0 0 93 15,101-25 12-15,-37 1-31 0,23-2-49 16,22-8-28 0,4-1-7-16,-19 8-8 0,-24 7-3 15,-25 8 1-15,-5 4-7 16,0-1 0-16,1 1-71 15,-7 6-79-15,-20 4-93 16,-13 15-334-16,-1 1 79 0</inkml:trace>
  <inkml:trace contextRef="#ctx0" brushRef="#br0" timeOffset="35123.5825">4824 15504 1317 0,'0'0'267'0,"0"0"-202"16,0 0-35-16,0 0 88 15,85-20 24-15,-31-1-70 16,19-12 57-16,27-11-60 16,14-9-42-16,-3 6-1 15,-26 12-11-15,-25 14-9 16,-24 10-6-16,4 2-27 15,1 0-95-15,7 4-116 16,-13 2-321-16,-13 2-365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20T07:15:25.7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4535 9251 329 0,'0'0'60'16,"0"0"-37"-16,0 0 44 15,0 0 34-15,0 0-13 16,-42-30 8-16,41 27 10 16,1 3-8-16,0-3-69 15,0 3-29-15,13 0 6 16,9 0 79-16,15 8 18 15,25 4 5-15,29 0-5 16,26-1-18-16,18-1-17 16,2-2-8-16,-3-2 4 15,-7 2-13-15,0-2-10 0,1 5 1 16,-4 1-11 0,-5 0-1-16,-5 4 1 0,-7 0-2 15,-7 1 1-15,-3-3-7 16,-6-2 4-16,6 1-1 15,-5-4 5-15,4 2-6 16,5-5 6-16,6 2-3 16,3-3 1-16,3 1-1 15,-2-1 0-15,-7-2-6 16,-4-1-1-16,-5-1 4 16,-7-1 2-16,-12 0-5 15,-15 0 0-15,-12 0 1 16,-5-3 2-16,5-4 4 15,2-1 4-15,5-1-5 0,-8 0-7 16,-8 1-2-16,-7 2 1 16,-6 0 2-16,-3 1-5 15,-9 2-3-15,-4 0-6 16,-3 1-2-16,-6 2 1 16,-2 0-1-16,0 0-4 15,0 0-1-15,0 0 0 16,0 0-1-16,0 0 0 15,0 0-11-15,0 0-38 16,0 0-86-16,-21 0-107 16,-3 0-404-16,-10 0-480 0</inkml:trace>
  <inkml:trace contextRef="#ctx0" brushRef="#br0" timeOffset="1265.9515">5012 5983 512 0,'0'0'101'0,"0"0"-59"0,0 0 11 16,0 0 50-16,124-2 40 16,-24 2 3-16,44 0-16 15,34 0 16-15,14 0-15 16,7-14-23-16,-1-3-11 15,6 1-14-15,1 2 2 16,-2 4-13-16,-12 0-7 16,-18 5 0-16,-20 2-10 15,-26 2-12-15,-34-4-14 16,-30 5 2-16,-19-2-3 16,-17-1 6-16,-1 0-6 0,-3-1 1 15,-2 1 0 1,-8 1-5-16,-2-1-9 0,-7 1-5 15,-2 0-8-15,-2 2-2 16,0 0-1-16,-9 0-30 16,-59 0-145-16,2 5-377 15,-12 0-433-15</inkml:trace>
  <inkml:trace contextRef="#ctx0" brushRef="#br0" timeOffset="3220.9085">5419 7018 64 0,'0'0'226'0,"0"0"-136"16,0 0-10-16,0 0 37 0,0 0-7 16,0 0-26-1,-10-7-39-15,10 7-45 0,1 0 0 16,10 2 39-16,6 8 47 15,8 2 13-15,6 3-15 16,15-1 38-16,21 0-8 16,26 1 2-16,26-1-20 15,15-1-8-15,2-7-23 16,-9-3 0-16,-11-3 5 16,2 0-4-16,-5 0-5 15,-2 0-4-15,-4 0 2 16,-7 3-3-16,3 4-9 15,-24-3-8-15,-12-1-14 16,-21 0-3-16,-10 0-3 16,0-2 2-16,4 0-5 0,-4 1 0 15,-11-2-4-15,-8 1 2 16,-8-1-7-16,-5 0-5 16,-3 0 6-16,-1 0-6 15,0 0-2-15,0 2-1 16,-5 2-34-16,-37 23-154 15,0-1-209-15,-12 3-461 0</inkml:trace>
  <inkml:trace contextRef="#ctx0" brushRef="#br0" timeOffset="6441.6421">8312 7550 1209 0,'0'0'165'16,"0"0"-126"-16,0 0-38 0,0 0 40 15,0 0 30 1,0 0 1-16,91-14-24 0,-61 9-22 16,-2-4-9-16,-3-3-6 15,-4-6 6-15,-6-3 5 16,-5-3 6-16,-9-3 18 16,-1-4-5-16,-8 0 15 15,-13 5 28-15,-9 2-19 16,-11 15-32-16,-5 9 12 15,-10 3-9-15,-5 27-8 16,-2 13-3-16,5 11 0 16,10 6-9-16,15 1-6 15,20-3-10-15,13-4-1 16,4-9-8-16,28-8-4 0,27-13-4 16,34-18 17-1,27-15 16-15,7-29-4 0,-21-7-9 16,-36 1-3-16,-32 12-14 15,-13-1-15-15,-4-1 17 16,-8-4 5-16,-7 1-4 16,-6 6 1-16,-9 9-5 15,-10 6 9-15,-1 7-4 16,3 3 10-16,6 1 1 16,7 4-1-16,4-2-19 15,0 3-49-15,15 0 4 16,5 3 40-16,4 9 24 15,0 9 0-15,-1 4 0 16,-3 7 0-16,-4 5 0 16,0 2 30-16,-4 0 0 0,1-3 8 15,0-5-17-15,7-6-7 16,7-11-14-16,7-9 0 16,8-5 6-16,6-9 24 15,0-18-30-15,-7-3-2 16,-10-7-35-16,-17 0 3 15,-14-1-24-15,0 4-18 16,-12 3-2-16,-7 6 17 16,0 6 29-16,5 7 32 15,6 4 4-15,5 2 5 16,3 4-9-16,0 2-11 16,3 0 4-16,11 6 7 15,4 10 16-15,1 4 22 16,0 4 15-16,2 2 6 0,-4-1-11 15,3 0-23-15,0-3-15 16,-2-5-9-16,3-3-1 16,1-7-7-16,8-7-49 15,0 0-60-15,9-14-15 16,-1-13-83-16,1-6-49 16,-6-9 65-16,-7 1 48 15,-7-2 79-15,-10 5 71 16,-4 3 39-16,-5 8 111 15,0 7 14-15,-13 8 11 16,-3 7 30-16,-2 5-111 16,-3 5-41-16,0 15-15 0,-1 4-8 15,2 6 1 1,7 1-3-16,3 0-9 0,8-1-9 16,2-4-10-16,6-5 0 15,12-4-15-15,6-8 0 16,1-7-20-16,6-2 6 15,-1-12-21-15,-5-9 7 16,-3-5 12-16,-8-4 30 16,-6 0 0-16,-5 3-10 15,-3 6 11-15,0 7 23 16,0 8 51-16,0 6 12 16,-2 0-55-16,-3 9-19 0,1 11-2 15,3 5-4 1,1 2-5-16,0 1 5 0,10-1-6 15,8-5 0-15,2-1-6 16,2-9-4-16,0-3 1 16,-1-7-5-16,-1-2 13 15,-3-4-7-15,-2-12 1 16,-4-8 7-16,1-4 10 16,-5-1-4-16,2 3 3 15,0 2 7-15,-1 6 9 16,-1 5 6-16,0 5 1 15,-1 8-7-15,-1 0-25 16,7 14 0-16,3 11 42 16,0 6 17-16,3 2-11 15,-2 2 7-15,2-1-6 0,1-2-23 16,2-1-16-16,9-2-10 16,15-5-1-16,67-8-80 15,-2-7-125-15,9-9-354 0</inkml:trace>
  <inkml:trace contextRef="#ctx0" brushRef="#br0" timeOffset="6963.7849">11459 7153 702 0,'0'0'198'0,"-129"17"30"16,96-9 63-16,5 4-77 0,7 0-62 15,11 6-73 1,10 5-66-16,43 5 40 0,57 0 36 16,79-6 58-16,55-10-35 15,41-12-33-15,23 0-22 16,-1-5-17-16,10-7 15 15,8 1-4-15,-8 0-17 16,-15 2-13-16,-25 6-12 16,-34-1-3-16,-41 4-5 15,-53-1-1-15,-51-1 0 16,-39 2 1-16,-25-1-1 16,-13-1-33-16,-11 1-22 15,-26-3-13-15,-74 0-84 0,-80-3-158 16,7 1-244-16,0 1-81 15</inkml:trace>
  <inkml:trace contextRef="#ctx0" brushRef="#br0" timeOffset="7279.158">11625 7428 1407 0,'0'0'164'0,"0"0"-123"15,0 0-34-15,0 0-6 16,0 0 26-16,0 0 101 16,139 61 29-16,54-50-2 15,62-3-24-15,46-5-26 16,23 1-22-16,-2 3-2 0,12 4-12 16,-4 1-9-16,-18-4-15 15,-29-2-11-15,-44-6-3 16,-50 0-8-16,-62 0-7 15,-48-6 6-15,-38 1-1 16,-22 0-1-16,-8 1-2 16,-9 1-7-16,-8-1-11 15,-115 4-45-15,-1 0-229 16,-33 0-343-16</inkml:trace>
  <inkml:trace contextRef="#ctx0" brushRef="#br0" timeOffset="10977.783">11141 7620 948 0,'0'0'197'0,"0"0"32"15,0 0 32-15,0 0-61 0,0 0-90 16,0 0-73-16,0 18 1 15,10 35 68-15,1 27 4 16,0 19-33-16,-1 6-22 16,-1-6-8-16,-2-22-10 15,3-22-13-15,1-14-15 16,-2-9-9-16,6-1 0 16,0 0-1-16,3-4-5 15,-1-12-32-15,0-12-56 16,1-3-12-16,1-21-1 15,5-36-118-15,-6 3-324 16,-9 4-510-16</inkml:trace>
  <inkml:trace contextRef="#ctx0" brushRef="#br0" timeOffset="11615.8729">11073 8009 664 0,'0'0'538'0,"0"0"-450"16,0 0 46-16,0 0-14 15,0 0-70-15,0 0-33 16,111-49-10-16,-51 36-7 15,5 2-33-15,34-2-132 0,-17 5-106 16,-12 0-105-16</inkml:trace>
  <inkml:trace contextRef="#ctx0" brushRef="#br0" timeOffset="12968.1032">11769 7839 1189 0,'0'0'240'15,"0"0"-8"-15,-96 7-12 16,51 14-38-16,-1 9-51 16,3 6-35-16,5 6-22 15,6 1-25-15,11 0-16 0,8-3-20 16,13-3-8 0,0-7-5-16,16-4-10 0,11-9-3 15,6-9-4-15,4-8 5 16,3-3-2-16,0-20 5 15,-4-9 0-15,-6-5-2 16,-10-6 11-16,-8 2 0 16,-5 4 0-16,-5 6 10 15,-2 8 41-15,0 9 7 16,0 7 4-16,0 4-22 16,0 3-25-16,0 8-15 15,0 16-5-15,0 8 5 16,0 10 7-16,3 2-6 15,7 2-1-15,6-2 0 16,5-5-1-16,2-8-5 0,2-9-6 16,0-13 2-16,1-9-8 15,-1-9 0-15,-1-20 18 16,-2-12 0-16,-1-7 6 16,-2-1 1-16,-3 5-5 15,-3 7 4-15,-3 14-5 16,-4 9 0-16,-3 7-1 15,-1 7-7-15,0 4-3 16,4 13 2-16,4 9 8 16,3 5 2-16,5 4-1 15,4-3-1-15,8-6 0 16,7-6-66-16,7-11-60 0,3-9-54 16,0-14-71-16,-7-15-76 15,-12-9 57-15,-13-10 138 16,-10-2 91-16,-5-3 41 15,0 5 62-15,-14 7 118 16,0 11 14-16,-2 12-39 16,2 12 4-16,0 6-66 15,-5 3-64-15,4 20-21 16,-1 7-8-16,2 5-1 16,4 3 0-16,7-3-7 15,3-6 0-15,0-4 1 16,8-10-14-16,7-10-56 15,5-5-9-15,-2-10 86 16,1-14 30-16,-1-8-9 16,-5 1 1-16,-2-3 20 0,-4 7 23 15,-2 6 1-15,-2 5 1 16,-2 12-6-16,0 4-61 16,4 0-3-16,6 20 1 15,3 9 2-15,6 8 15 16,-4 5-10-16,1 4-4 15,-8 1 5-15,-8 1 4 16,-1-3 0-16,-7-2-10 16,-13-8-1-16,0-13-11 15,-2-12 11-15,2-10 1 16,2-13 5-16,6-19-5 16,6-8-7-16,6-4 0 15,4 1-1-15,22 2-11 0,6 4-3 16,6 8 9-16,2 7 1 15,2 2 1-15,-6 5 1 16,-6 4-2-16,-10 2 7 16,-9 4 5-16,-5 2 1 15,-6 0 14-15,0 3 10 16,0-1 28-16,0 1 18 16,0 0-4-16,-6 0-41 15,-2 10-25-15,-3 9-1 16,0 4 0-16,3 7-11 15,4-1 5-15,4 0-2 16,0-4 7-16,11-4-15 0,8-5 9 16,5-8 1-16,4-8 6 15,2 0 9 1,-2-20-9-16,-4-9 0 0,-5-11-1 16,-6-8-1-16,-6-7 2 15,-7-2 5-15,0 1 2 16,0 11-6-16,0 13 38 15,-3 12 34-15,-1 12-1 16,4 8-26-16,0 6-46 16,0 21-5-16,0 12 5 15,0 11 7-15,6 1-6 16,2 5 8-16,1-5-3 16,-3-3-6-16,0-5 0 0,-1-9 0 15,-2-9-82-15,-2-9-63 16,-1-16-81-16,0-3-72 15,0-18-363-15</inkml:trace>
  <inkml:trace contextRef="#ctx0" brushRef="#br0" timeOffset="13126.8546">12696 7827 1069 0,'0'0'117'15,"0"0"-117"-15,0 0 18 16,0 0-7-16,123 9-11 16,-61-9-88-16,0-3-299 0</inkml:trace>
  <inkml:trace contextRef="#ctx0" brushRef="#br0" timeOffset="13318.0012">13296 7962 1521 0,'0'0'193'15,"0"0"-142"-15,0 0 73 16,0 0 37-16,0 0-80 16,0 0-81-16,164-37-22 15,-83 17-199-15,-2-3-568 0</inkml:trace>
  <inkml:trace contextRef="#ctx0" brushRef="#br0" timeOffset="15436.1188">14284 7790 616 0,'0'0'182'16,"0"0"28"-16,0 0 86 16,0 0-16-16,0 0-75 15,-91-55-39-15,64 55-48 16,-4 0-51-16,-4 20-24 15,-2 10-5-15,2 6-4 16,4 6 0-16,9-2-16 16,7 0-16-16,12-2-2 0,3-4-9 15,12-4 3-15,12-10-9 16,9-7-17-16,4-10 1 16,2-3 23-16,-3-17 8 15,-4-10 10-15,-6-4-3 16,-4-5 5-16,-10-3-1 15,-6-2 0-15,-3 7 9 16,-3 5 8-16,0 9-6 16,0 9 12-16,0 10-22 15,0 1-12-15,0 12-17 16,0 14 9-16,6 11 8 16,4 4 1-16,8 2 0 15,5-1-1-15,5-2-9 0,10-5-56 16,7-9-46-16,9-13-52 15,1-13-67-15,-1-6 14 16,-7-17 3-16,-9-13 90 16,-13-3 98-16,-11-2 25 15,-11 4 122-15,-3 6 74 16,0 4-1-16,-10 10-33 16,1 10 2-16,-1 7-8 15,-3 0-87-15,0 15-51 16,-5 9-16-16,2 8-2 15,4 5-1-15,3 1-5 16,9 1 4-16,0-5-11 16,16-2-5-16,12-9 6 0,12-12-23 15,7-10 10-15,5-2 7 16,-3-23-14-16,-6-8-21 16,-8-8 2-1,-11-9 32-15,-8-9 19 0,-10 0 0 16,-5 2 13-16,-1 10 50 15,0 10 25-15,0 15 3 16,0 14-14-16,0 7-56 16,0 6-21-16,0 19-7 15,3 12 7-15,9 7-2 16,3 3-8-16,-1-3-60 16,-4-1-55-16,-6 3-83 15,-4-10-140-15,0-12-310 0</inkml:trace>
  <inkml:trace contextRef="#ctx0" brushRef="#br0" timeOffset="16511.4387">14660 7864 1041 0,'0'0'162'15,"0"0"-162"-15,0 0-1 16,0 0 1-16,108-8 56 15,-53 5-30-15,7-3-13 16,-4-1-12-16,-3-3 7 16,-12-1 0-16,-7-1-6 15,-10-5-1-15,-9 2 11 0,-8 1 40 16,-4-1 53-16,-5 4 15 16,0 4 14-16,0 3-1 15,0 2-1-15,0 2-66 16,-2 3-38-16,-1 16-4 15,0 9-8-15,3 7-1 16,0 7-4-16,0-2 6 16,0-1 6-16,3-5-1 15,5-5-16-15,-1-9-6 16,2-6-8-16,0-8-6 16,0-6 14-16,3 0 37 15,5-9 29-15,3-7-38 16,6-4-19-16,0 1 1 0,0 1-9 15,1 4 1 1,-2 2-1-16,-1 5 0 0,-2 2 0 16,-2 5-1-16,2 0-1 15,1 0-7-15,5 3-1 16,2 6 9-16,2 1 0 16,3 0-33-16,-1-4-64 15,-1-3-46-15,-5-3-69 16,-4 0 35-16,-8-13-76 15,-2-4 50-15,-10-5 69 16,-4 0 60-16,0 0 67 16,-7-1 7-16,-11 4 84 15,-3 4 62-15,-1 6 26 0,-4 4-54 16,1 5-23-16,1 0-39 16,1 5-32-1,3 9-14-15,2 6-9 0,6 2-1 16,4-1 0-16,7-1-6 15,1 0 0-15,0-5-18 16,14-5-44-16,3-6-43 16,3-4 24-16,1 0 67 15,-2-3-8-15,-3-8 28 16,-2 0 2-16,-7 3 47 16,-2 0 48-16,-5 3 37 15,0 2-4-15,0 2 5 16,0 1-56-16,0 0-40 15,0 8-20-15,0 9-2 0,6 4-6 16,5 3 1-16,3-1 3 16,4 1 10-16,0-4 3 15,3-3-12-15,-3-7-16 16,3-6 2-16,-4-4 18 16,2-4 2-16,-2-15-7 15,-3-12-9-15,-4-7-6 16,-5-9 7-16,-5-21-7 15,-8-22 6-15,-11 4-6 16,0 8 6-16,1 17 16 16,6 28 45-16,1 4 18 15,2 9-16-15,2 14-24 16,4 6-38-16,3 14-7 0,0 20-8 16,0 16 8-16,0 7 0 15,12 8 7-15,1-2 3 16,2 0-8-16,-1-6-1 15,-4-5 1-15,2-6-2 16,-3-10-34-16,-2-11-109 16,4-19-89-16,-5-6-263 15,-3-4-718-15</inkml:trace>
  <inkml:trace contextRef="#ctx0" brushRef="#br0" timeOffset="16683.5133">16070 7807 1687 0,'0'0'255'16,"0"0"-236"-16,0 0-19 16,0 0-76-16,0 0-130 15,0 0-476-15</inkml:trace>
  <inkml:trace contextRef="#ctx0" brushRef="#br0" timeOffset="25734.7974">10872 13363 29 0,'0'0'82'0,"0"0"-56"16,0 0-4-16,0 0 33 0,0 0-15 16,0 0 2-16,-5-14 1 15,5 11 8-15,0 1-12 16,0 1-2-16,0-1 2 16,0 0 4-16,0 1-4 15,0-1 0-15,0 2 6 16,0 0 4-16,0 0-4 15,0 0-9-15,0 0-13 16,0 0-6-16,0 0-15 16,-2 0 4-16,1 10 8 15,-2 4 6-15,0 5 11 0,-2 3 12 16,0 7 19 0,2 3-10-16,3 4-8 0,0 3-7 15,0 3-4 1,0 0-1-16,2 2 6 0,4 0-8 15,-1-1-2-15,1 3 4 16,-1-2 11-16,-1 0-5 16,0-4-12-16,-1-2-7 15,0-1-3-15,0-2-1 16,-2-1-4-16,-1 0 1 16,0-1-5-16,0-4 2 15,0 0-2-15,0-6 3 16,-4-2-1-16,1-2-8 0,-2-2 6 15,1 0-5-15,-3 2-1 16,2 0 8-16,1 1-8 16,-1-4 6-16,2 1-6 15,-1-3 6-15,3-3-6 16,1-2 0-16,-1-1-1 16,1-3 1-16,0-2 0 15,0 0 0-15,0-2-1 16,0-1-2-16,0 0-11 15,0 2 13-15,1 1 8 16,8 1-7-16,1 0 5 16,4 0 1-16,3 0 5 15,4 1-2-15,2 0-9 16,7-1 8-16,3 0-1 0,3 0 4 16,6 2-5-16,5 1 6 15,7 2-4-15,3 3 0 16,7 3 0-16,2 2-8 15,7 2 6-15,1 0 2 16,-1 4-7-16,3-2-1 16,-4-2 6-16,-2-2-6 15,-4-2 0-15,-1-3 0 16,-5-1 7-16,-5-5-7 16,1 1 1-16,-3-3 6 15,2-1 2-15,3 1-9 16,2-1 5-16,3 1-5 15,2 2 5-15,3-1-5 0,-1 0 8 16,3 0-8 0,-5-2 5-16,1-2-5 0,-2-1-1 15,-2 0 7-15,5 0-7 16,1 0 0-16,13-8 1 16,21-5 1-16,19-2-1 15,8 0 15-15,-4-1-8 16,-7 4-2-16,-14 3-6 15,-3 1 1-15,-4 1 0 16,-5 3 2-16,-3 0-2 16,-3 0-1-16,-1-1 1 15,1 3-1-15,-14-2 0 16,-10 2 0-16,-14 0 0 16,1-1 1-16,6-1 8 15,10 1-8-15,9 1 0 16,-2-1 7-16,0-1 0 15,0 2-2-15,-1-4 2 0,3 0-2 16,-3 0-4-16,5-1-2 16,-1 1 1-16,1 0 0 15,-1-2 0-15,1 3 1 16,-5 1-1-16,-3 1-1 16,-3-1 0-16,-4 1 1 15,-3 1 0-15,-5 0 1 16,0-1-2-16,-1 1 1 15,-4 1 7-15,0 1-7 16,1-1 0-16,-3-2 0 0,0 3 4 16,-1-3-4-16,-1 2-1 15,2-2 0-15,-3 0 1 16,0 1 1-16,-2-1 4 16,0 1-5-16,-3-1 7 15,5 3 0-15,0-3 0 16,1 2-1-16,6-1 2 15,-2 2 0-15,4 0-8 16,2 0 7-16,-3 0-7 16,1 0 6-16,-3 0 1 15,-3 0-2-15,0 0-5 16,-5 2 13-16,-4 0-13 16,0 0 7-16,-3 3 0 15,-2-2 0-15,1 2-2 16,-2-1-6-16,2-1 13 0,1 2-7 15,1 1 15-15,-1-3-8 16,-1 2-4-16,-1 0-3 16,-3-1-5-16,-2-3 11 15,-4 2 0-15,1-2 0 16,-2-1-3-16,-2 1 4 16,1-1-6-16,-2 0 2 15,-2 0-7-15,-1 0 5 16,-1 0-6-16,1 0 7 15,-2 0-7-15,1-1 1 16,-2-3 4-16,0-1-5 16,1-3 0-16,-1 0 7 15,4-3-7-15,-2-3 6 0,3-3-7 16,1-5 1-16,1-4 0 16,0-7 0-16,2-5 1 15,-3-5-1-15,2-3 0 16,-4-3 0-16,-4-2 5 15,-1 1-4-15,-2-4-1 16,-4-1 0-16,-4-3 5 16,-2-3-5-16,0-1-1 15,0 3 1-15,-4 4 6 16,-5 9-6-16,-3 7 0 16,0 8-1-16,1 9-1 15,-3 3-6-15,2 7 0 16,-6-1 6-16,-1 6 0 15,-7-3-1-15,-11 4-7 16,-8 0 9-16,-23 1-6 0,-22-3 6 16,-19 4-1-16,-5-1 2 15,8 1-2-15,9-1 2 16,24 3-2-16,12-1 2 16,13 1-1-16,-1-1 0 15,-7 1 0-15,-11-2 0 16,-19-4 1-16,-14 0-1 15,-15-4 1-15,-3 1 0 16,7-2-1-16,10 3 1 16,10-1-1-16,-4 1 0 0,1 2-1 15,1 3 1 1,1-2-1-16,1 5-9 0,1-1 10 16,1 2-2-16,-2-2-4 15,0 0-3-15,0-2 8 16,1 3-7-16,4-1 7 15,-2 0-9-15,-1 2 4 16,-2-2-1-16,1 3-1 16,-1-2 0-16,3 2-4 15,3 0 11-15,-2 0-15 16,-1 0 14-16,-1 0-4 16,-2-3-4-16,-3-1 0 15,1 0 8-15,1 0-4 16,-1 2-1-16,-1 2 6 15,-1 0 0-15,0 0 0 0,1 0-9 16,6 0 10-16,0 1-12 16,2 2 12-16,-1 1 0 15,-1 0-5-15,1 3 5 16,14-4 0-16,13 1 0 16,11-1-1-16,0-1-7 15,-6 3 7-15,-12-2-4 16,-9 1 4-16,1-2 1 15,2-2-1-15,3 0-5 16,0 0 6-16,6 0-1 16,1-7 1-16,3-5 0 15,2 1 0-15,0 0-1 16,-4-1 1-16,2 3-1 0,-1 2 0 16,1 1 1-16,0 2 1 15,5 1 0-15,0-1-1 16,3 4 0-16,3-3 1 15,2 1 0-15,0 2 0 16,1 0-1-16,2 0 0 16,1 0 1-16,0 0-1 15,4 0 0-15,1 0-1 16,4 0 1-16,4 0-1 16,2 0 1-16,1 2 0 15,0-2 0-15,0 3 0 16,-1-1 1-16,-2 1-1 15,-1-1 1-15,1 1 0 16,0-1 0-16,2 0-1 0,1 1 2 16,-1-3-1-16,7 0 23 15,1 0-15-15,10 0 5 16,4 0-5-16,3 0-7 16,1 0 6-16,2 0-7 15,0 0 5-15,0 0-6 16,0 0 0-16,0 0-12 15,0 2-60-15,24 3-86 16,2 0-80-16,1-5-382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20T07:16:02.9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7977 875 751 0,'0'0'138'15,"0"0"-79"-15,0 0 90 16,0 0 66-16,0 0-42 16,0 0-30-16,-31 0-41 0,31 0-66 15,2-2-1-15,12 1 5 16,11-4 29-16,16-2 27 16,11-4-21-16,10-2-27 15,7-1-15-15,2 0-14 16,-3 0-4-16,-5 1-9 15,-9 3-5-15,-4 0 0 16,-5 4-1-16,-8-2-21 16,-7 5-66-16,-12 0-98 15,-16 3-122-15,-2 0-95 16,-15 1-136-16</inkml:trace>
  <inkml:trace contextRef="#ctx0" brushRef="#br0" timeOffset="211.0824">7992 1076 1237 0,'0'0'191'0,"0"0"-121"15,0 0-45-15,0 0 33 16,0 0 41-16,0 0 44 16,0 0 7-16,99-11-49 15,-40-2-38-15,10-2-37 16,8-2-13-16,14 0-13 15,12-1-1-15,11 2-47 16,-24 0-191-16,-22 3-525 0</inkml:trace>
  <inkml:trace contextRef="#ctx0" brushRef="#br0" timeOffset="5063.5518">20608 3248 1086 0,'0'0'145'16,"0"0"-29"-16,0 0 49 15,0 0-75-15,0 0-65 16,-34 82 29-16,25-14 39 15,0 0-11-15,0-7-38 16,9-13-10-16,0 5-16 16,6 1-10-16,13-9-7 15,7-10 5-15,3-14-6 16,3-16 0-16,-2-5 8 16,-2-20 0-16,-1-13 3 15,-4-10-1-15,-4-3 0 16,-6 1-4-16,-4 6 11 0,-6 8 24 15,-2 13 27-15,-1 10 13 16,0 8-43-16,0 4-38 16,0 21-11-16,0 14 11 15,3 6 9-15,6 8 6 16,8 0-13-16,6-6 6 16,9-5 3-16,7-12-1 15,4-10 3-15,1-13 4 16,3-7 5-16,-5-12 0 15,-2-16 0-15,-6-11-7 16,-6-7-7-16,-8-19 1 16,-8-17-4-16,-9 7-5 0,-3 8-13 15,0 16-2-15,-8 21-10 16,-1 3 8-16,0 7-5 16,0 13-18-16,5 7-28 15,1 0-97-15,2 20-91 16,2 20 19-16,14-5-157 15,4-4-397-15</inkml:trace>
  <inkml:trace contextRef="#ctx0" brushRef="#br0" timeOffset="5248.8639">21612 3500 1028 0,'0'0'175'15,"0"0"-30"-15,0 0-32 16,0 0-62-16,0 0-51 16,85-32-35-16,-54 28-154 15,-5 2-139-15,-9-1-461 0</inkml:trace>
  <inkml:trace contextRef="#ctx0" brushRef="#br0" timeOffset="5413.6092">21604 3634 897 0,'0'0'250'0,"0"0"-138"0,0 0-31 15,0 0-22 1,0 0 7-16,94-13-34 0,-7-4-32 16,28-3-66-16,-19 3-160 15,-18 3-302-15</inkml:trace>
  <inkml:trace contextRef="#ctx0" brushRef="#br0" timeOffset="5880.9311">22383 3409 1114 0,'0'0'245'0,"0"0"13"15,0 0-91-15,-109-10-21 16,70 10 3-16,0 14-47 15,2 6-30-15,9 3-11 0,2 2-22 16,9 1-17-16,8 4-13 16,6-5-2-16,3-2-6 15,0-4 0-15,13-5 0 16,9-11 5-16,4-3-4 16,7-5 5-16,-1-19 2 15,1-12 0-15,-1-20-2 16,-7-24 1-16,-8-21-8 15,-9-8 1-15,-8 17 0 16,0 27 0-16,0 30 2 16,-3 11 7-16,-2 5 25 15,0 2 36-15,0 4-12 0,2 9 17 16,2 4-40 0,1 9-34-16,0 30-2 0,2 28 0 15,17 25 36-15,0 6 31 16,2-13-15-16,-3-22 2 15,-8-23-10-15,-1-4-7 16,5 3-15-16,-3 5-20 16,2 1-2-16,0-8 0 15,1-2-26-15,11-9-143 16,-3-12-161-16,-1-14-372 0</inkml:trace>
  <inkml:trace contextRef="#ctx0" brushRef="#br0" timeOffset="6663.9094">22886 2962 1060 0,'0'0'263'0,"0"0"-32"0,0 0 14 16,0 0-87-16,0 0-95 15,-99 85 9-15,57 5 26 16,6-1-16-16,16-11-29 16,14-25-13-16,6-14-15 15,4 4-14-15,18 5-11 16,11 2 1-16,12-9-1 16,22-7-72-16,32-25-80 15,-16-9-179-15,-8-3-247 0</inkml:trace>
  <inkml:trace contextRef="#ctx0" brushRef="#br0" timeOffset="7108.0717">23192 3090 1031 0,'0'0'184'16,"0"0"22"-16,0 0-68 15,0 0-52-15,0 0-34 16,0 0-20-16,0 0-6 15,59 61-2-15,-59-21 14 16,0 3 4-16,-20-2 1 16,-6 1-7-16,-3-4-6 15,4-9-17-15,3-5-12 16,10-9 5-16,6-8-6 0,6-7 0 16,6-7 0-1,18-20-1-15,6-9-43 0,10-12 12 16,-3-8 15-16,0 2 17 15,-11 1 0-15,-4 8 10 16,-9 10 29 0,-7 8 32-16,-3 8 58 0,-3 11-2 15,0 6-41-15,0 2-51 16,0 1-34-16,0 20-1 16,-7 11 0-16,-2 11 5 15,1 12 11-15,3 4 2 16,3 1 1-16,2-3-13 15,2-3 2-15,13-7-8 16,9-8-10-16,5-8-100 0,28-20-148 16,-8-9-312-1,-7-4-597-15</inkml:trace>
  <inkml:trace contextRef="#ctx0" brushRef="#br0" timeOffset="7286.9015">23683 3248 1298 0,'0'0'227'0,"0"0"-112"16,0 0-55-16,0 0 39 16,0 0 34-16,0 83-28 15,0-50-36-15,8 2-35 16,0-4-22-16,-1-5-12 16,2-6-49-16,4-18-170 0,-1-2-166 15,-3-8-344-15</inkml:trace>
  <inkml:trace contextRef="#ctx0" brushRef="#br0" timeOffset="7631.3564">23773 2975 1039 0,'0'0'167'16,"0"0"-50"-16,0 0-60 16,0 0-30-16,0 0 46 15,0 0 1-15,0 0-36 16,61 87-15-16,-33-69-7 15,2-4-6-15,0-7 3 16,-4-7-1-16,-4 0 3 16,-4-5 31-16,-6-11 78 15,-3-4 5-15,-3-2 2 16,-3-1-21-16,-3 3-12 0,0 6-11 16,0 6-2-16,0 3-17 15,0 5-39-15,0 0-29 16,3 17-21-16,3 12 11 15,3 9 10-15,2 8 0 16,-2 2 1-16,1 4 1 16,-2-4 4-16,-3-5-6 15,-1-2-52-15,-1-9-126 16,0-10-187-16,0-17-399 0</inkml:trace>
  <inkml:trace contextRef="#ctx0" brushRef="#br0" timeOffset="8574.4505">23542 3381 816 0,'0'0'270'0,"0"0"28"0,0 0-88 15,0 0-91-15,0 0-63 16,0 0-42-16,0 0 2 16,0 42 14-16,0-16-9 15,6-2-4-15,-4 3-16 16,0-2-1-16,-2 3-12 15,0-8-156-15,0-8-359 0</inkml:trace>
  <inkml:trace contextRef="#ctx0" brushRef="#br0" timeOffset="8728.3198">23539 3251 960 0,'0'0'133'0,"0"0"-41"16,0 0-92-16,0 0-24 16,0 0-99-16,0 0-290 0</inkml:trace>
  <inkml:trace contextRef="#ctx0" brushRef="#br0" timeOffset="9261.5073">23916 3069 1311 0,'0'0'172'15,"0"0"-60"-15,0 0-16 16,0 0-12-16,0 0-12 15,93-10-35-15,-71 38-7 16,-1 12-8-16,-4 8-1 16,-9 6 2-16,-8 1 10 15,0-1 4-15,-17-4-10 16,-7-5-6-16,-3-5-11 0,2-11-3 16,5-6-1-16,5-11-5 15,9-12 0-15,6 0 37 16,0-20 8-16,8-17-46 15,17-21 0-15,2-2-24 16,4-6-14-16,-1-1 8 16,-6 11 20-16,-2 0 10 15,-4 8 1-15,-5 10 6 16,-5 11 17-16,-3 10 25 16,-4 10 8-16,-1 5-14 15,0 2-32-15,0 9-11 16,-10 17-13-16,-4 11 13 15,-2 9 7-15,2 6 0 16,2 5 1-16,6-2-7 16,5-1 5-16,1-4-6 15,1-8-13-15,17-9-106 0,26-18-118 16,-4-10-102-16,-1-5-283 0</inkml:trace>
  <inkml:trace contextRef="#ctx0" brushRef="#br0" timeOffset="9675.7491">24356 3125 1015 0,'0'0'217'0,"0"0"61"16,0 0-90-16,0 0-67 15,0 0-62-15,0 0-45 16,0 0-6-16,-53 23-7 16,44 2-1-16,4 2-1 15,1-1 1-15,4-6 0 0,0-3-18 16,4-9-26-1,4-7 6-15,2-1 13 0,3-6 25 16,-1-12 6-16,1 0 7 16,-3 0 37-16,-3 4 26 15,-4 4 34-15,-1 7 0 16,-1 3-64-16,-1 6-46 16,2 15-22-16,2 11 22 15,2 9 12-15,0 5 19 16,-1 0 0-16,-2-4-9 15,0-7-7-15,-3-9-8 16,0-10 0-16,0-9-5 16,1-7 13-16,2-1 44 15,4-21 31-15,1-12-61 16,6-12-29-16,0-7-5 0,1-6-45 16,2 1-44-16,2 6-56 15,5-6-60-15,-3 15-436 16,-8 9-612-16</inkml:trace>
  <inkml:trace contextRef="#ctx0" brushRef="#br0" timeOffset="9936.1298">24506 2456 1508 0,'0'0'220'0,"0"0"-144"16,62 72 24-16,-8 24 75 15,10 49-20-15,-6 23-44 16,-22 8-26-16,-36-5-36 16,-38-16-26-16,-50 1-14 15,-42-5-9-15,-49-11-14 16,-44-22-138-16,37-35-223 15,-1-32-1074-15</inkml:trace>
  <inkml:trace contextRef="#ctx0" brushRef="#br0" timeOffset="11212.9875">23873 3067 421 0,'0'0'299'16,"0"0"-90"-16,0 0 47 15,0 0-18-15,0 0-48 16,0 0-19-16,0 0-19 16,-9-58-19-16,9 54-39 15,0 2-36-15,9 2-37 16,8 0-15-16,9 10-4 0,7 11-2 16,4 9 11-1,1 9-10-15,-6 3 5 0,-5 6 1 16,-10 1 2-16,-8 0 1 15,-9-2 4-15,-2-5 3 16,-19-5-2-16,-4-3-4 16,-3-7-1-16,1-5-4 15,2-8 1-15,6-6 2 16,3-8 6-16,7 0 12 16,5-12 5-16,4-11-18 15,0-10-14-15,4-5-7 16,13-4-5-16,8-1-4 15,3 1-5-15,4-1-1 16,-1 2-5-16,2-2 1 16,-3 1 1-16,-3 2 16 0,-5 3 8 15,-4 7 0-15,-8 5 1 16,-2 9 6-16,-5 4 9 16,-2 8 10-16,-1 4 5 15,0 2-30-15,-7 20-6 16,-7 12 6-16,-8 11 25 15,-2 6 15-15,0 7-1 16,5-2 13-16,1-3-2 16,10-3-5-16,4-6-14 15,4-7-8-15,0-6-3 16,6-7-6-16,9-4 1 16,6-5 0-16,9-6-5 0,5-4 2 15,10-5-1 1,3 0-1-16,2-6-5 0,-2-7-5 15,-12 4-68-15,-29 8-96 16,-7 1-127-16,-13 0-575 0</inkml:trace>
  <inkml:trace contextRef="#ctx0" brushRef="#br0" timeOffset="12834.9674">21803 2789 750 0,'0'0'198'15,"0"0"0"-15,0 0 93 16,-18-84-39-16,15 75-26 0,1 7-47 16,2 2-98-16,0 19-59 15,0 17-13-15,9 11 33 16,0 13 9-16,-3 1-14 16,-1 0-19-16,-4-2-6 15,-1-5-11-15,0-3 0 16,0-5-1-16,0-7-81 15,0-11-133-15,0-25-121 16,0-3-220-16,8-14 18 0</inkml:trace>
  <inkml:trace contextRef="#ctx0" brushRef="#br0" timeOffset="13076.6735">21968 2819 578 0,'0'0'133'0,"0"0"42"15,0 0 30-15,0 0-31 16,0 0-5-16,0 0-58 15,0 0-75-15,28-47-24 16,-39 77 2-16,-9 7 30 16,-5 7 1-16,-5-3 5 15,2-1 5-15,1-4-8 16,8-5-19-16,7-3-15 16,7-6-10-16,5-2-2 15,2-5 0-15,17-7-1 16,7-2 0-16,11-6-18 15,19-6-99-15,-9-9-186 0,-4-5-321 0</inkml:trace>
  <inkml:trace contextRef="#ctx0" brushRef="#br0" timeOffset="13524.8999">22273 2512 734 0,'0'0'148'16,"0"0"55"-16,0 0-18 16,0 0-27-16,0 0-64 0,0 0-38 15,0 0-10-15,-90 11 24 16,63 14-1-16,-3 11-9 15,0 6 14-15,-1 9 4 16,2 4-11-16,-1 6 8 16,0 1-7-16,7 0-21 15,-1 4 1-15,4 8-13 16,3 15 2-16,8 19-6 16,9 5-3-16,0-2-1 15,18-4 10-15,7-7-1 16,10 3-11-16,0-2 2 15,0-15-11-15,-4-22-10 16,-7-16 0-16,1-12-5 16,7 1 1-16,5 0 4 0,9-4-6 15,8-16 0-15,22-17-15 16,54-35-72-16,-14-10-112 16,-1-13-426-16</inkml:trace>
  <inkml:trace contextRef="#ctx0" brushRef="#br0" timeOffset="14433.6692">24482 2174 446 0,'0'0'189'0,"0"0"-58"16,0 0-43-16,0 0 12 15,0 0-13-15,0 0-15 16,0 0 24-16,92 81 21 16,-69-51 2-16,5 7-26 15,-7 4-26-15,3 0-12 16,-4 6 9-16,-4 3-17 15,-3 3-6-15,-3 7 9 16,-1 15 27-16,0 16-8 31,-3 14-19-31,0 2-13 0,-3-10 5 0,2-11-12 0,-5-9-15 16,0-1-5 0,0-9 3-16,0-13 5 0,0-12 3 15,-5-2-5-15,-5 9-9 16,-4 6-5-16,-2 6 5 15,-4 0-6-15,2-2 5 16,-2-5-3-16,2-4 3 16,-1-7-6-16,2-5 1 15,-1-8 0-15,-1-6 0 16,-4-4 5-16,2-4 2 16,-3-7-7-16,-2-2 11 15,-7-5-6-15,-2-2-6 16,-37-3-27-16,7-10-165 0,-4 1-432 15</inkml:trace>
  <inkml:trace contextRef="#ctx0" brushRef="#br0" timeOffset="15282.1697">21728 2493 508 0,'0'0'146'0,"0"0"36"16,0 0 6-16,0 0-45 0,0 0-8 16,0 0-21-1,0 0-16-15,-58-32-7 0,53 30-3 16,4 2 2-16,0 0 8 15,1 0-23-15,0 0-16 16,-2 0-8-16,1 0-15 16,-4 10-16-16,0 14 5 15,-2 11 34-15,3 10 3 16,2 12-8-16,2 17-5 16,0-6 9-16,2 4-12 15,6 1-3-15,-3-13-4 16,1 5-9-16,-3-4-5 0,-1-5-12 15,-2-5-4-15,0-5-8 16,0-6 0-16,0-6 0 16,0-7 0-16,0-10 4 15,0-7-5-15,0-6-16 16,-2-4-30-16,-1-4-12 16,0-36-76-16,-2 1-198 15,4-7-474-15</inkml:trace>
  <inkml:trace contextRef="#ctx0" brushRef="#br0" timeOffset="15742.4304">22036 2489 924 0,'0'0'183'16,"0"0"4"-16,0 0 41 16,0 0-77-16,0 0-53 15,0 0-38-15,0 0-37 16,-63 9-7-16,33 10 20 16,-4 6 8-16,-4 4-11 15,1 5-8-15,3-2-3 16,-1 1-7-16,10-2-2 15,3-5-6-15,5-1-5 16,5-1-1-16,5-4 5 0,2-3-4 16,4-5-1-16,1 2 0 15,0 0 5-15,0-3 2 16,4 2 5-16,11-1 3 16,9 1 17-16,6-1 12 15,9-2 0-15,8-3-13 16,7-4-7-16,0 0-8 15,3-3-6-15,-5 0-5 16,-6 0-6-16,-7-3-1 16,-11 0-64-16,-16 3-135 15,-9 6-179-15,-3 5-504 0</inkml:trace>
  <inkml:trace contextRef="#ctx0" brushRef="#br0" timeOffset="16194.5885">20881 4338 1098 0,'0'0'307'16,"0"0"-44"-16,0 0-53 16,0 0-50-16,0 0-53 15,100-72-36-15,-54 48-22 16,8-2-6-16,1 2-21 16,-3 3-16-16,-3 3-6 15,-8 2-1-15,-6 5-63 0,-12 3-85 16,-13 7-81-16,-8 1-251 15,-2 0-252-15</inkml:trace>
  <inkml:trace contextRef="#ctx0" brushRef="#br0" timeOffset="16412.4534">20644 4685 1607 0,'0'0'226'0,"0"0"-129"16,0 0 52-16,136-92-27 0,-49 49-32 15,-2 4-47 1,-8 8-32-16,-12 9-11 0,-17 6-43 16,16-2-102-16,-7 2-145 15,-18 3-382-15</inkml:trace>
  <inkml:trace contextRef="#ctx0" brushRef="#br0" timeOffset="17995.3852">21754 2498 38 0,'0'0'127'0,"0"0"-3"16,0 0-9-16,0 0-4 15,0 0-56-15,0 0 30 16,0 0-1-16,-48-31 27 16,40 25 6-16,4 1 10 15,-1 0-24-15,1 2 9 0,4 0-11 16,-2 1-12 0,1 2-44-16,1 2-35 0,-2 15-10 15,-1 13-2 1,2 12 2-16,-5 8 2 0,3 6-1 15,0 1 5 1,-1 3-5-16,-3-4 0 0,3 0-1 16,-3-11-60-16,-1 1-149 15,2-17-130-15,0-9-590 0</inkml:trace>
  <inkml:trace contextRef="#ctx0" brushRef="#br0" timeOffset="18435.7557">21952 2492 552 0,'0'0'126'0,"0"0"12"16,0 0-16-16,0 0-37 16,-82 79-17-16,55-51-17 15,-1 2 9-15,5 1 8 16,4 0-2-16,3-3-11 16,6 0-9-16,6-1-12 0,4-2-10 15,0 1 7-15,14-2 1 16,9-2 16-16,6-5 16 15,5-3-1-15,-1-4-9 16,3-5-5-16,-2-1 22 16,0-3-8-16,-4-1-8 15,-4 0 2-15,-1 0-10 16,-4 0-11-16,-7-5-17 16,-3 5-4-16,-4-3-8 15,-4 3-7-15,-1 0-1 16,-2 0-84-16,0 0-143 15,-8 8-389-15</inkml:trace>
  <inkml:trace contextRef="#ctx0" brushRef="#br0" timeOffset="19781.4473">19795 6121 1317 0,'0'0'207'0,"0"0"-67"15,0 0-45-15,0 0-64 16,0 0 46-16,49 106 43 15,-28-46-38-15,0 3-39 16,-4 0-21-16,0-5-15 0,0-6-6 16,1-10 1-16,-3-9-2 15,-2-10 6-15,-3-13-6 16,-2-10 0-16,4-7 8 16,-2-19-1-16,2-12-1 15,2-5-5-15,-5 0 1 16,2 5-1-16,-5 10 1 15,-2 11 5-15,0 10 11 16,1 7-18-16,1 11 0 16,5 17 0-16,3 10 16 15,6 6 1-15,3 0-4 16,4-3 18-16,1-7-6 16,5-10-6-16,-3-12-2 0,0-12-7 15,-2-3 9-15,1-23 11 16,-6-13-8-16,-3-8-13 15,-7-9-8-15,-10-5 1 16,-3 0-2-16,-9 3-14 16,-10 8-10-16,-2 12-1 15,0 17-3-15,3 17-24 16,3 4-59-16,7 16-77 16,8 21-36-16,5-3-256 15,10-4-158-15</inkml:trace>
  <inkml:trace contextRef="#ctx0" brushRef="#br0" timeOffset="19968.6785">20629 6320 1177 0,'0'0'193'0,"0"0"32"15,0 0-89-15,0 0-62 16,82-54-39-16,-51 45-29 15,-1 1-6-15,3 5-90 16,-6 3-148-16,-8 0-243 16,-8 3-294-16</inkml:trace>
  <inkml:trace contextRef="#ctx0" brushRef="#br0" timeOffset="20126.5979">20621 6522 696 0,'0'0'290'0,"0"0"-79"15,0 0-37-15,0 0-17 16,0 0-16-16,0 0-67 16,84-36-49-16,-33 12-25 15,31-15-114-15,-14 7-165 16,-9-1-346-16</inkml:trace>
  <inkml:trace contextRef="#ctx0" brushRef="#br0" timeOffset="20350.4216">21078 6003 1064 0,'0'0'336'0,"0"0"-55"0,0 0 31 15,0 0-142 1,0 0-73-16,0 0 31 0,-38 124-13 16,38-66-12-16,0 3-19 15,0-3-13-15,5-4-31 16,1-1-25-16,0-5-14 15,2-7-1-15,2-10-26 16,-3-11-93-16,11-18-82 16,-3-2-158-16,0-11-287 0</inkml:trace>
  <inkml:trace contextRef="#ctx0" brushRef="#br0" timeOffset="20644.6712">21319 5983 1217 0,'0'0'291'0,"0"0"-5"16,0 0-134-16,0 0-19 16,-52 74-13-16,28-27-29 15,3 6-18-15,1-3-11 16,3-2 4-16,11-8-17 16,6-7-21-16,3-6-7 15,23-7-5-15,8-4 9 16,8-10 8-16,7-4 4 15,2-2-4-15,1-8-15 16,-4-8-9-16,-4-2-3 0,-5 2-5 16,-6-1-1-16,-8 6-29 15,-10 5-35-15,-6-2-40 16,-9 2-45-16,0 1-130 16,-2-1-398-16</inkml:trace>
  <inkml:trace contextRef="#ctx0" brushRef="#br0" timeOffset="21127.0632">21974 5552 1113 0,'0'0'152'0,"0"0"1"16,0 0 38-16,-85-7-34 15,50 7 3-15,-4 0-39 16,0 7-27-16,-2 5-13 16,7 2-7-16,6 4-3 15,8 3-11-15,7 6-10 16,8 6-1-16,5 7 11 15,4 8-1-15,15 5 8 16,11 17-2-16,6 23 3 16,3 22 1-16,-2 5 0 15,-6-3-24-15,-8-8 16 0,-4-6-19 16,-7 0-8-16,1-6-1 16,-2-6-6-16,-1-18-3 15,-3-17-10-15,1-13-13 16,0-11 1-16,6 0-1 15,1-1 0-15,8-5-1 16,6-12-1-16,9-14-12 16,25-21-44-16,26-39-97 15,14-32-136-15,-18 8-187 16,-21 6-728-16</inkml:trace>
  <inkml:trace contextRef="#ctx0" brushRef="#br0" timeOffset="21576.8447">22533 6163 1431 0,'0'0'202'0,"0"0"57"16,0 0-8-16,-92-35-70 15,62 35-43-15,-1 3-44 16,-4 17-33-16,2 8-12 15,4 8-7-15,4 1-14 16,7 4-11-16,9 2-7 16,9-4-10-16,0-3 0 0,16-8 0 15,11-10-9 1,8-11 1-16,4-7-10 0,0-11-20 16,0-19-28-16,-7-9 5 15,-7-14 22-15,-12-21 20 16,-13-26 9-16,-8 5 10 15,-8 8 0-15,-6 19 9 16,4 27 34-16,3 5 30 16,1 7-28-16,6 14 38 15,5 14-35-15,3 2-48 16,0 26-9-16,13 22 8 16,17 26 1-16,12 22 0 15,-1-7 0-15,-6-18-1 16,-10-22 1-16,-5-16-14 15,6 13-130-15,-3-7-102 0,-5-10-384 0</inkml:trace>
  <inkml:trace contextRef="#ctx0" brushRef="#br0" timeOffset="21793.6951">22835 5719 772 0,'0'0'1043'0,"0"0"-795"15,0 0 3-15,0 0-136 16,0 0-45-16,0 0 21 16,-61 114 1-16,61-30-23 15,10 20-14-15,12-9-19 16,0-20-20-16,-3-24-14 0,-1-16-2 16,4-5-71-1,24-9-136-15,-5-5-129 0,-8-16-539 0</inkml:trace>
  <inkml:trace contextRef="#ctx0" brushRef="#br0" timeOffset="22378.7335">23073 5736 1230 0,'0'0'288'0,"0"0"-166"15,0 0-51-15,0 0-17 16,0 0 66-16,60 73-3 0,-46-29-42 15,-8 6-31 1,-6 5-1-16,-6-2-3 0,-17-2-20 16,2-7-9-1,-1-9-11-15,6-13 0 0,10-14-8 16,6-8-23-16,3-22-23 16,20-20-100-16,7-12 38 15,2-7 30-15,-3-2 26 16,-2 3 31-16,-6 4 29 15,-10 5 20-15,-7 6 52 16,-4 8 53-16,0 10 28 16,-1 8-18-16,-6 6-3 15,5 9-11-15,-2 4-54 16,3 7-47-16,-3 18-20 16,2 14 14-16,2 9 15 0,0 7-10 15,0 3-3-15,9-2-14 16,5 0-1-16,5-8-1 15,2-4-18-15,4-10-91 16,2-12-59-16,1-18-100 16,1-4-19-16,-5-18-102 15,-5-15 65-15,-4-7 165 16,-6 1 159-16,-6 3 71 16,-1 6 185-16,-2 8 72 15,0 10-36-15,0 6-27 16,0 6-127-16,0 0-90 15,1 15-48-15,8 13 10 16,-2 3 14-16,4 10-12 16,-3 0-11-16,-4-2-1 0,0-2-15 15,-4-11-156-15,0-9-394 16,-6-17-650-16</inkml:trace>
  <inkml:trace contextRef="#ctx0" brushRef="#br0" timeOffset="22508.0782">23462 5640 796 0,'0'0'68'0,"0"0"-68"16,0 0-100-16,96 60-476 0</inkml:trace>
  <inkml:trace contextRef="#ctx0" brushRef="#br0" timeOffset="22742.9355">23697 6159 667 0,'0'0'306'15,"0"0"-202"-15,0 0 72 16,0 0 16-16,86 54-49 15,-68-35-89-15,-12 3-34 0,-6 1-5 16,-10 0-1 0,-24 1-3-16,-36-4-11 0,4-6-146 15,2-9-255-15</inkml:trace>
  <inkml:trace contextRef="#ctx0" brushRef="#br0" timeOffset="23180.2003">23779 5404 1275 0,'0'0'208'0,"0"0"-6"16,0 0-106-16,0 0-26 16,85-9-17-16,-59 28-13 15,-3 6-24-15,-6 8-10 0,-11 6-5 16,-6 2 15-16,-3 5 10 15,-15-1 2-15,-3-3-18 16,1-6-10-16,4-7 2 16,6-11-2-16,5-7 0 15,5-8-11-15,0-3-14 16,9-14 0-16,12-13-10 16,3-10 17-16,-3-11 11 15,-2-6 7-15,-5-3 1 16,-4 4 10-16,-5 3 39 15,-4 12 13-15,-1 9 24 16,0 12 13-16,0 8-13 16,0 9-27-16,-3 0-50 0,-3 21-10 15,-4 13 0 1,-1 12 0-16,4 7 1 0,1 5 0 16,6 1 8-16,0-4-9 15,0-3-31-15,32 0-165 16,-2-15-190-16,2-17-424 15</inkml:trace>
  <inkml:trace contextRef="#ctx0" brushRef="#br0" timeOffset="23616.8562">24183 5545 666 0,'0'0'538'0,"0"0"-309"0,0 0-1 15,0 0-56-15,0 0-57 16,0 0-85-16,0 0-19 15,-71 14-2-15,62 13-8 16,4 4 6-16,4-2-6 16,1-2-1-16,0-7-1 15,3-6-45-15,10-11-8 16,2-3 19-16,2-6 16 16,1-15 19-16,-2-5 10 15,-4-5 15-15,-3 0 28 16,-4 6 32-16,-1 5 40 15,-4 8-13-15,0 9-28 16,0 3-53-16,0 15-31 16,0 14-11-16,0 13 11 15,0 8 1-15,0 5 5 0,0-2-5 16,0-2 0-16,0-7-1 16,0-11 0-16,-4-12 1 15,3-12-1-15,1-7 11 16,0-2 12-16,0-14 28 15,0-13-24-15,3-9-27 16,5-3-3-16,5-2-73 16,1 0-54-16,14-13-121 15,-3 11-330-15,-5 6-548 0</inkml:trace>
  <inkml:trace contextRef="#ctx0" brushRef="#br0" timeOffset="23872.9624">24234 5125 1433 0,'0'0'195'0,"0"0"-67"16,0 0-68-16,0 0 71 15,85 69 9-15,-43-18-47 16,0 18-16-16,-5 19-34 15,-22 14-20-15,-12-8-14 16,-6-21-7-16,-22-23-2 16,-7-17-43-16,-8-1-111 15,-26-2-96-15,8-5-313 0,7-21-551 16</inkml:trace>
  <inkml:trace contextRef="#ctx0" brushRef="#br0" timeOffset="24481.5058">24088 4646 937 0,'0'0'240'0,"0"0"-23"15,0 0-48-15,101-25-34 0,-45 17-27 16,8 4-42-16,1-1 13 16,2 2 23-16,-6 2-40 15,-10 1-16-15,-9 0-12 16,-14 0-5-16,-8 6-8 16,-7 6-6-16,-4 7 6 15,-3 10 27-15,-4 10 40 16,-2 25 25-16,0 25 1 15,-9 28-15-15,-6 9 7 16,4-3-26-16,4-9-9 16,5-13-25-16,2 2-16 15,0-4-3-15,0-2 1 16,0-2-11-16,0 0-11 0,0 2 3 16,-4-1 1-1,-8-7 2-15,0-16-1 0,3-20 4 16,-1-12 10-16,2-7-2 15,-3 4-7-15,0 4 4 16,0 4-7-16,2-5 5 16,1-2-8-16,3-7-4 15,0-4-5-15,2-3 0 16,2-7 0-16,-1-5 5 16,0-4-6-16,2-5 0 15,-1-1 1-15,-3-2 5 16,-11 1 3-16,-28 5 0 15,-66 11-4-15,-92 13-5 16,-75 16-50-16,-67 18-63 16,-51 12-137-16,97-15-262 15,20-4-613-15</inkml:trace>
  <inkml:trace contextRef="#ctx0" brushRef="#br0" timeOffset="26679.7316">7427 7473 861 0,'0'0'122'16,"0"0"-100"-16,0 0-13 0,0 0 91 15,130-32 101-15,-27-11-4 16,34-19-38-16,9-6-50 16,-9 3-22-16,-16 11-29 15,-23 15-24-15,-20 10-21 16,-20 9-12-16,-19 6-1 16,-15 7-7-16,1 4-85 15,-9 3-89-15,-16 20-138 16,-13 8 44-16,-18 7-116 0</inkml:trace>
  <inkml:trace contextRef="#ctx0" brushRef="#br0" timeOffset="26859.9838">7816 7539 1190 0,'0'0'173'0,"0"0"-154"15,0 0 21-15,90-12 84 16,-23-7 14-16,31-6-45 15,34-11-43-15,18-1-18 16,13-6-17-16,6 0-15 16,-9-7-53-16,-34 9-214 15,-25 0-784-15</inkml:trace>
  <inkml:trace contextRef="#ctx0" brushRef="#br0" timeOffset="27416.7534">14424 7228 1443 0,'0'0'244'0,"0"0"-171"16,0 0-48-16,0 0 18 16,0 0 69-16,0 0-2 15,130-47-57-15,-69 25-32 16,6-1-20-16,2 0-1 16,-1 5-78-16,7 4-81 15,-16 4-125-15,-18 6-306 0</inkml:trace>
  <inkml:trace contextRef="#ctx0" brushRef="#br0" timeOffset="27590.3759">14521 7481 1224 0,'0'0'163'0,"0"0"-80"16,0 0 1-1,0 0 21-15,0 0 82 0,0 0-33 16,166-36-93-16,-43-2-42 15,11 1-19-15,-11 5-91 16,-38 12-185-16,-37 4-497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20T07:16:57.5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13548 8548 1028 0,'0'0'295'0,"0"0"-28"0,0 0 21 15,0 0-17-15,0 0-132 16,0 0-84-16,18 50-8 16,37 51 76-16,11 22-1 15,2-1-14-15,-5-8-40 16,-9-23-3-16,-5-5-7 16,-11-14-30-16,-12-15-13 15,-8-18-14-15,-7-6 0 16,-4 0-1-16,-2-3-14 15,-5-1-58-15,0-13-36 16,-17-9-30-16,-10-7-36 0,-5-7-111 16,-22-34-198-1,7 2-165-15,4 3-169 0</inkml:trace>
  <inkml:trace contextRef="#ctx0" brushRef="#br0" timeOffset="308.5665">13650 9313 497 0,'0'0'498'0,"0"0"-236"16,0 0-33-16,0 0-41 15,0 0 25-15,0 0-40 16,49 86-33-16,-14-63-40 16,11-3-20-16,6-5-29 15,6-8-25-15,2-7-17 16,-1 0-8-16,-3-19-1 16,-7-10-47-16,-11-7-29 15,-15-5-29-15,-10-4 28 16,-13 5 46-16,0 6 24 0,-6 8 7 15,-4 13 55-15,2 9 44 16,0 6-39-16,4 23-40 16,1 15 18-16,3 12 29 15,0 5-24-15,0 1-16 16,7-5-14-16,6-6-12 16,-1-11-1-16,-2-10-27 15,-8-21-104-15,-2-5-144 16,0-11-532-16</inkml:trace>
  <inkml:trace contextRef="#ctx0" brushRef="#br0" timeOffset="1214.9227">12858 7410 487 0,'0'0'308'16,"0"0"-77"-16,0 0-8 15,0 0-23-15,0 0-37 16,0 0-51-16,79-74-29 15,-55 74-30-15,3 11-11 16,-2 16 1-16,-1 7-17 16,-10 8 1-16,-3 5-10 15,-10 1-7-15,-1-1-1 16,-1-5-8-16,-14-5 0 16,3-8 5-16,2-9-5 15,1-8 11-15,4-12-11 16,4 0 14-16,1-8-14 0,0-14-1 15,0-9-1-15,0-8-8 16,9-1 1-16,3-2-3 16,0 2-7-16,-2 3-18 15,0 0 18-15,-4 4 5 16,-4 0 3-16,-2 1 8 16,0 0 1-16,0 1-1 15,0 4 2-15,-5 3 0 16,1 4 0-16,-1 8 0 15,1 5 0-15,1 4 2 16,2 3 5-16,-1 0-7 16,1 0-6-16,-2 0-11 15,1 1 15-15,-1 8 1 16,0-2 0-16,-1 1 0 16,2-2 1-16,1-1-1 0,1 1 0 15,-2-2-37-15,2 0-32 16,0 0-45-16,0 0-17 15,0 6-72-15,0-2-11 16,0 2-124-16</inkml:trace>
  <inkml:trace contextRef="#ctx0" brushRef="#br0" timeOffset="2881.308">14145 9687 895 0,'0'0'175'15,"0"0"-79"-15,0 0 108 16,0 0 11-16,-4-73-84 0,14 63-43 16,2 3-34-16,0 3-12 15,3 4 4-15,-3 0-10 16,-1 14-5-16,-3 5 3 16,-5 6 16-16,-3 4 16 15,0 2-17-15,-11 3-26 16,-3 0-11-16,-1-5-11 15,0-2 6-15,6-11-7 16,4-6 0-16,5-10-17 16,0 0-13-16,6-10-35 15,17-14 27-15,5-6 10 16,5-2 1-16,1-4-6 16,-1 1 14-16,-5 2 12 0,-7 3 7 15,-7 1 1-15,-7 5 5 16,-4 7-5-16,-3 2 41 15,0 4 15-15,0 9 2 16,0 2-12-16,-3 0 14 16,-3 7-35-16,-1 14-25 15,0 3 0-15,0 8-1 16,6 0 0-16,1 1 1 16,0-4-1-16,7-4 0 15,8-4 0-15,6-9-1 16,6-7-24-16,4-5-48 15,3-5-17-15,2-17-11 16,-4-6-10-16,-9-2-40 0,-7-5 19 16,-6 3 62-16,-10 0 52 15,0 7 18-15,0 4 57 16,-6 5 42-16,0 6 18 16,-1 7-7-16,3 3-27 15,1 0-26-15,-1 3-44 16,1 11-12-16,-1 5-1 15,2 4 0-15,1 1 0 16,1-1 0-16,0-4 0 16,0-2-1-16,4-6 0 15,6-6-9-15,1-5-14 16,2 0-41-16,-2-12 39 16,-1-6 20-16,0-1 6 15,-3-1 0-15,-6 4 6 16,-1 6 26-16,0 2 24 0,0 6 17 15,0 2-12-15,0 0-38 16,2 13-10-16,4 8 10 16,4 12 21-16,2 5-6 15,2 3-11-15,0 2-8 16,-2-3-5-16,0-2-6 16,-4-5-7-16,-4-7 1 15,-1-6 4-15,-1-10-6 16,-1-7 2-16,-1-3 14 15,0-16 2-15,0-12-18 16,0-11-33-16,0-1-10 16,0 3-38-16,0 10-30 15,5 11-57-15,-1 10-186 0,0 6-407 16</inkml:trace>
  <inkml:trace contextRef="#ctx0" brushRef="#br0" timeOffset="3044.5111">14898 9919 1685 0,'0'0'206'0,"0"0"-178"16,0 0-20-16,0 0-8 15,0 0-349-15</inkml:trace>
  <inkml:trace contextRef="#ctx0" brushRef="#br0" timeOffset="7913.1338">14166 9453 199 0,'0'0'250'16,"0"0"-70"-16,0 0-21 15,0 0 40-15,0 0-41 0,0 0-55 16,0-6-11-16,0 6-35 15,0 5 5-15,0 4 59 16,0 2-31-16,-2-1-34 16,-1 0-21-16,0-3-12 15,0-3-1-15,2-1-3 16,1-3 7-16,0 0 10 16,0-15-1-16,0-7-25 15,7-3 28-15,4 0-13 16,2 3-16-16,-2 6-9 15,3 7 0-15,-3 7 0 16,-2 2 0-16,1 0-2 16,-2 15 0-16,-4 3 2 0,-2 5 14 15,-2 3 24 1,0-2-12-16,-11 3-11 0,-3-5 0 16,0-5-8-16,-1-8 1 15,5-4 2-15,-1-5 9 16,2 0 2-16,2-14-9 15,4-8-2-15,3-4 9 16,0-3 19-16,1 4-12 16,11 5-26-16,1 5 5 15,1 7-5-15,1 1-1 16,-4 7-1-16,3 0-4 16,-5 0-3-16,-3 12-6 15,-3 4-1-15,-3 5 16 0,0 2 25 16,-9 1-2-1,-7 1-9-15,-4-5 0 16,0-7-5-16,0-4-1 0,5-5 1 16,1-4 2-16,5-3 1 15,2-16-4-15,7-7-7 16,0-7-1-16,5-1 17 16,13 1-16-16,3 7-1 15,3 7 0-15,-2 6 0 16,0 6-1-16,-4 4-1 15,-4 3-4-15,-5 0 5 16,-5 2-11-16,-4 8-4 16,0 4 16-16,0 1 8 0,-9 3 14 15,-7 1-4-15,-5 0-5 16,-2-5-6-16,1-4-1 16,3-5 0-16,4-5 3 15,3 0 3-15,3-3-11 16,3-9 1-16,4-2-2 15,2-1-1-15,0 1 0 16,0 4 0-16,7-1-6 16,4 3 1-16,3 3 4 15,-2 3-4-15,1 2-1 16,-2 0 6-16,-5 2-13 16,-1 8 4-16,-5 2 6 15,0 2 4-15,0 1 1 16,-14 1 14-16,0-1-5 0,-5-3-1 15,0-3-1-15,1-6-1 16,4-3 2-16,2 0-3 16,6-6-5-16,3-5-1 15,3-3 0-15,0 2-1 16,11-1-11-16,6 2 5 16,3 5 5-16,-1 0 1 15,-2 6-6-15,-2 0 1 16,-6 0 0-16,-5 1-5 15,-4 7-2-15,0 4 13 16,0 3 1-16,-7-1 12 16,-7-1-4-16,-2-2-1 15,1-3-1-15,-1-6-5 16,6-2 4-16,4 0-6 0,6-14-43 16,0-1-101-16,0-3-344 15</inkml:trace>
  <inkml:trace contextRef="#ctx0" brushRef="#br0" timeOffset="11958.3952">12734 10017 61 0,'0'0'56'0,"0"0"-18"0,0 0-4 16,0 0 24-1,0 0 8-15,0 0-2 0,0 0 1 16,0 0-8-16,0 0 7 15,0 0-4-15,0 0 14 16,1 0-6-16,-1 0-22 16,0 0-20-16,0 0 20 15,0 0 2-15,0 0-15 16,0 0-10-16,0 0-2 16,0 0 6-16,0 0-4 15,0 0 2-15,0 0 5 16,0 0 9-16,0 0-1 15,0 0-5-15,0 0-5 0,0 0-12 16,0 0-5 0,0 0-4-16,0 0-1 0,0 0-5 15,0 0 0-15,0 0 1 16,0 0 0-16,0 0 0 16,0 0-1-16,0 0 5 15,0 0 1-15,0 0-5 16,0 0-2-16,0 0 1 15,0 0 1-15,0 0-2 16,0 0 1-16,0 0-1 16,0 0 1-16,0 0-1 15,0 0 1-15,0 0-1 16,0 0 1-16,0 0-1 16,0 0 0-16,0 0 0 15,0 0 1-15,0 0 7 16,0 0-8-16,0 0 1 0,0 0 5 15,0 0-3-15,0 0 4 16,0 0-6-16,0 0 0 16,0 0-1-16,0 0 1 15,0 0-1-15,0 0-1 16,0 0 1-16,0 0-10 16,0 0-25-16,0 0 11 15,0 0-8-15,0 0-39 16,0 0-26-16,-1 0-39 15,-3 0-84-15,0 0-150 0</inkml:trace>
  <inkml:trace contextRef="#ctx0" brushRef="#br0" timeOffset="13418.5667">12677 10034 178 0,'0'0'127'15,"0"0"-5"-15,0 0 8 16,0 0-25-16,0 0-25 16,0 0-37-16,0 0-11 15,0 0 34-15,0 0 28 16,2 0-7-16,-2 0-10 15,1-1-1-15,1-1-19 16,-1 2-34-16,2-3-13 16,0 1-9-16,3 0-1 0,-1 1-1 15,2-2 0-15,-1 0-12 16,3 2-49-16,-2 1-71 16,7-2-25-16,-1 2-60 15,-2-3-101-15</inkml:trace>
  <inkml:trace contextRef="#ctx0" brushRef="#br0" timeOffset="13578.0335">12816 10000 201 0,'0'0'147'16,"0"0"-55"-16,0 0-43 15,0 0-10-15,0 0-16 16,0 0-23-16,0 0-48 0,39-18-84 15,-27 9-147-15</inkml:trace>
  <inkml:trace contextRef="#ctx0" brushRef="#br0" timeOffset="13734.3181">13011 9922 552 0,'0'0'75'15,"0"0"-61"-15,0 0-14 16,0 0-22-16,0 0-56 16,0 0 62-16,0 0-171 0</inkml:trace>
  <inkml:trace contextRef="#ctx0" brushRef="#br0" timeOffset="13910.2691">13247 9847 538 0,'0'0'133'16,"0"0"-97"-16,0 0-11 15,0 0-16-15,0 0-9 16,0 0-33-16,0 0-13 16,55-25-98-16,-41 21-113 0</inkml:trace>
  <inkml:trace contextRef="#ctx0" brushRef="#br0" timeOffset="14064.6618">13485 9766 183 0,'0'0'198'0,"0"0"-117"16,0 0-19-16,0 0-20 15,0 0-11-15,0 0-31 16,0 0-47-16,60-40-69 0</inkml:trace>
  <inkml:trace contextRef="#ctx0" brushRef="#br0" timeOffset="14253.6282">13791 9615 643 0,'0'0'186'16,"0"0"-78"-16,0 0 8 15,0 0-61-15,0 0-41 16,0 0-14-16,0 0-1 16,29-37-35-16,-13 29-95 15,0 2-93-15,-2-2-10 0</inkml:trace>
  <inkml:trace contextRef="#ctx0" brushRef="#br0" timeOffset="14431.3571">13984 9456 497 0,'0'0'134'0,"0"0"-69"15,0 0 87-15,0 0-48 16,0 0-49-16,0 0-55 16,0 0-9-16,16-45-82 15,-7 37-97-15,2-1-98 0</inkml:trace>
  <inkml:trace contextRef="#ctx0" brushRef="#br0" timeOffset="14612.1919">14156 9307 651 0,'0'0'140'15,"0"0"32"-15,0 0-39 0,0 0-93 16,0 0-26-16,0 0-13 15,0 0-2-15,38-34-8 16,-27 27-81-16,16-1-92 16,-5 1-48-16,-3 0-139 0</inkml:trace>
  <inkml:trace contextRef="#ctx0" brushRef="#br0" timeOffset="14775.8278">14397 9215 54 0,'0'0'573'0,"0"0"-430"16,0 0 24-16,0 0-83 0,0 0-20 16,0 0-50-16,0 0-14 15,56-36-13-15,-23 28-85 16,-3-1-129-16,-6 2-308 0</inkml:trace>
  <inkml:trace contextRef="#ctx0" brushRef="#br0" timeOffset="14943.0278">14752 9078 595 0,'0'0'129'16,"0"0"-61"-16,0 0 33 16,0 0-36-16,0 0-44 0,0 0-21 15,82-50-42-15,-52 37-105 16,-5 4-77-16,-3-3-276 0</inkml:trace>
  <inkml:trace contextRef="#ctx0" brushRef="#br0" timeOffset="15113.726">15067 8914 540 0,'0'0'175'15,"0"0"-22"-15,0 0-103 16,0 0-11-16,0 0-24 15,0 0-15-15,0 0-1 16,77-47-61-16,-53 37-82 0,-5 0-61 16,-2 2-355-16</inkml:trace>
  <inkml:trace contextRef="#ctx0" brushRef="#br0" timeOffset="15279.3064">15292 8778 499 0,'0'0'215'15,"0"0"-4"-15,0 0-23 16,0 0-70-16,0 0-68 16,0 0-32-16,0 0-9 15,22-32-9-15,-14 26 0 16,4 1-58-16,7-4-68 16,-1 2-130-16,-1 0-151 0</inkml:trace>
  <inkml:trace contextRef="#ctx0" brushRef="#br0" timeOffset="15430.9951">15544 8642 529 0,'0'0'150'0,"0"0"40"16,0 0-83-16,0 0-107 15,0 0-6-15,0 0-167 16,0 0-319-16</inkml:trace>
  <inkml:trace contextRef="#ctx0" brushRef="#br0" timeOffset="15571.8874">15742 8550 892 0,'0'0'221'15,"0"0"-27"-15,0 0-37 16,0 0-137-16,0 0-20 15,0 0-495-15</inkml:trace>
  <inkml:trace contextRef="#ctx0" brushRef="#br0" timeOffset="17398.401">12058 9701 415 0,'0'0'91'0,"0"0"1"15,0 0 113-15,0 0-32 0,0 0-59 16,0 0-70 0,-7-8-34-16,16 22 20 0,7 10 43 15,10 10 17-15,5 9-8 16,6 13 7-16,9 14 16 16,11 17-28-16,7 15-25 15,-2 2-6-15,-12-20-11 16,-16-18 0-16,-13-24-18 15,-3-2-1-15,3 5-14 16,-1 6-1-16,0 4 7 16,-3-8-8-16,-2-3 0 15,-6-8-15-15,-3-6-63 16,-6-14-101-16,0-9-199 16,0-7-288-16</inkml:trace>
  <inkml:trace contextRef="#ctx0" brushRef="#br0" timeOffset="19185.0127">11960 9568 660 0,'0'0'107'15,"0"0"-71"-15,0 0 32 16,0 0 46-16,104-74-28 16,-53 42 2-16,4 1-24 15,8-1-15-15,14-9-3 16,19-3-1-16,23-9-4 16,11-2 5-16,1 0-12 0,-4 1-17 15,-9 5 8 1,5-1-14-16,-3 1-2 0,-7 1 1 15,-5 0-10-15,-7-1-1 16,3-1 1-16,0-1 5 16,3-1-5-16,-1 0 0 15,-2 3 1-15,-4 2 8 16,-3 3-9-16,-3-1 1 16,-15 7 0-16,-13 4-1 15,-17 6 0-15,-3 3 0 16,10-7 1-16,10-2 0 15,18-11 9-15,-5 8-9 16,-3 3-1-16,1 1 1 0,-15 8-1 16,5-4 5-1,-6 5-5-15,-7 2-1 0,-5 0 1 16,-4 2 1-16,-4-1-1 16,-2-1 1-16,-2 1-1 15,-1 0-1-15,0 1 1 16,-2 3 0-16,-1 0 1 15,-3 3-1-15,-3 4 9 16,-6 2 7-16,-3 7 12 16,-6 1-7-16,0 0-7 15,1 5-3-15,0 13 14 16,7 9 28-16,1 7 7 16,6 8 0-16,5 11 8 15,10 14-7-15,9 24-7 0,12 20-12 16,3 3 5-1,-10-16-2-15,-12-24-1 0,-12-28-14 16,-4-2 8-16,4 7 5 16,3 7-10-16,3 10-7 15,-5-3-14-15,-4-2 0 16,-3-3 3-16,-3-5-14 16,-2-6 0-16,-3-8-1 15,-1-6-1-15,-2-7 1 16,-2-8 0-16,-3-4 0 15,1-5 1-15,-1 0-1 16,-1-3 1-16,-1-1-1 16,0-2 1-16,-1 1-1 0,-3-3-1 15,-1 2-11-15,-1-3-2 16,-1 1-1-16,-1-2-2 16,0 1 3-16,0-1 2 15,0 2-3-15,-4 2-12 16,-12 4 5-16,-4 2 15 15,-7 3 7-15,-4 0-2 16,-4 3 2-16,-3 2-1 16,-1 0 1-16,-3 1 0 15,-7 2-1-15,-2 0 0 16,-6 2 0-16,-5 0-10 16,2 1 11-16,0 0-2 15,2-5 1-15,5 2 0 16,4-2 1-16,0-1-2 15,2 0 1-15,-1 1 0 0,-6-3 0 16,-1 5 1-16,-3-1-1 16,-5 1 1-16,-2 2-1 15,-16 5-11-15,-14 9 4 16,6-6 2-16,11 0 5 16,5-8 1-16,16-2-1 15,-9 2 1-15,-5 3-1 16,3-3-1-16,7-2 1 15,3-3 1-15,2-1 0 16,-1 0 0-16,-3 2 0 0,-4 0 0 16,-5 1 0-1,-7 0 0-15,2 4-1 0,-5-2 1 16,0 0 0-16,3 1 1 16,-3-2 0-16,-9 4-1 15,-12 3-5-15,-12 3 5 16,10-1 0-16,21-7-1 15,19-7 1-15,16-4 0 16,-11 3 1-16,-4 3-1 16,-5-1 1-16,7-2-1 15,7 1 0-15,7-1 1 16,3-2-1-16,5 0 0 16,1 1 0-16,3 0 2 15,0 0-1-15,2 0-1 16,0-2 2-16,1-1-1 0,1 0 0 15,1-4-1-15,3 1 0 16,1-4 0-16,0 2-1 16,3-2 1-16,0 0 0 15,2-1-1-15,4-1 1 16,3-1 0-16,4 1 2 16,4-3 14-16,3 2 3 15,1-2-2-15,0 0-4 16,0 0 0-16,0 0-11 15,0 0-1-15,0 0 11 16,0 0-11-16,0 0 1 16,0 0 11-16,0 0 12 15,0 0 24-15,-5-2 14 16,-2-10-1-16,-7-8-46 16,-5-11-16-16,-2-12-4 0,-10-21-47 15,-8-27-81-15,5 13-106 16,7 6-410-16</inkml:trace>
  <inkml:trace contextRef="#ctx0" brushRef="#br0" timeOffset="19937.0824">15440 6885 500 0,'0'0'192'16,"0"0"49"-16,0 0 27 15,0 0-36-15,0 0 28 16,0 0-61-16,-77-20-111 15,77 61-27-15,3 27 63 16,13 0 18-16,1 0-34 16,4-7-41-16,2-12-27 15,0 6-21-15,4 5-10 16,-5-5-8-16,-2-3-1 16,-4-5-14-16,-6-7-63 15,-1-6-95-15,-9-10-114 0,-2-9-272 16,-15-11-153-16</inkml:trace>
  <inkml:trace contextRef="#ctx0" brushRef="#br0" timeOffset="20150.255">15246 7431 848 0,'0'0'561'16,"0"0"-335"-16,0 0-62 15,0 0-63-15,0 0 102 16,89 13-31-16,-44 4-70 0,6 5-44 15,-2 2-27 1,0 5-18-16,0-2-11 0,-2 2-2 16,-4-5-7-1,-6-4-88-15,-4-7-96 16,-3-13-108-16,-10-17-270 0,-7-7-449 16</inkml:trace>
  <inkml:trace contextRef="#ctx0" brushRef="#br0" timeOffset="20314.0697">15844 7282 150 0,'0'0'1017'0,"0"0"-694"16,0 0-1-16,0 0-187 15,0 0-53-15,-9 79 46 16,6-30-19-16,3 2-44 16,0 0-34-16,0 0-18 0,10-4-13 15,7 0-40 1,-4-13-158-16,-3-15-533 0</inkml:trace>
  <inkml:trace contextRef="#ctx0" brushRef="#br0" timeOffset="20756.6772">15007 6057 1039 0,'0'0'346'16,"0"0"14"-16,0 0-101 15,0 0-132-15,0 0-73 16,0 0 36-16,14 125 24 0,4-61-40 15,2-1-44-15,3 5-16 16,2 0-8-16,2-4-6 16,1-5-49-16,7-10-163 15,-6-17-333-15,-8-21-364 0</inkml:trace>
  <inkml:trace contextRef="#ctx0" brushRef="#br0" timeOffset="21046.5296">15265 6067 1117 0,'0'0'267'0,"0"0"19"0,0 0-186 15,0 0-71 1,12 73 76-16,8-30 1 0,5 3-54 16,5-1-18-16,0-9-19 15,-2-8-14-15,-4-8 0 16,-5-11 1-16,-7-9 12 15,-8-4 14-15,-4-23-23 16,0-7-5-16,-6-10-30 16,-11-4 4-16,-9-1-23 15,2 8-15-15,-1 13 26 16,1 15 15-16,5 13-87 16,1 20-36-16,13 35-74 15,4-7-6-15,1-4-259 0</inkml:trace>
  <inkml:trace contextRef="#ctx0" brushRef="#br0" timeOffset="21273.7101">15781 5875 1235 0,'0'0'190'15,"0"0"57"-15,0 0-26 16,0 0-107-16,-81 61-29 15,67-11-10-15,5 7-16 16,9 6-22-16,0-3-23 16,19-6-13-16,12-8-1 0,10-15-40 15,9-14-145 1,28-22-68-16,-12-21-53 0,-8-11-286 0</inkml:trace>
  <inkml:trace contextRef="#ctx0" brushRef="#br0" timeOffset="21798.6221">16061 5833 178 0,'0'0'851'0,"0"0"-573"16,0 0 56-16,0 0-99 16,0 0-108-16,-89-5-64 15,77 44-17-15,2 8 2 16,3 5-2-16,7 3-10 16,0-4-13-16,7-7-15 15,13-8-8-15,5-14 0 16,1-15-16-16,0-7-34 0,-3-19 2 15,-4-15-27-15,-6-8-33 16,-7-5 30-16,-6 3 46 16,0 3 32-16,0 7 8 15,-6 8 40-15,-3 7 36 16,-1 8-8-16,2 7-4 16,3 4-14-16,1 4-40 15,1 18-17-15,3 7-1 16,0 6 0-16,7 3 0 15,12-2 0-15,4-7 0 16,7-9 0-16,3-11 0 16,-2-9 6-16,-2-7-6 15,-8-22-7-15,-9-10-9 16,-12-10 4-16,-2-23 6 16,-28-20 6-16,-13-27 0 0,-2-2 0 15,10 23 0-15,16 32 9 16,11 39 17-16,3 10 51 15,1 7 0-15,0 5-1 16,4 5-39-16,4 7-37 16,18 21 0-16,12 13 7 15,10 10 7-15,5 7-8 16,3 5 0-16,-1 2-6 16,1-2-26-16,24 7-129 15,-14-19-108-15,-8-17-478 0</inkml:trace>
  <inkml:trace contextRef="#ctx0" brushRef="#br0" timeOffset="22176.5643">17167 5349 1448 0,'0'0'186'16,"0"0"-34"-16,0 0-95 15,0 0-39-15,0 0 90 16,7 113-5-16,7-62-56 16,-4 1-16-16,-2-2-20 15,-4-5 3-15,-2-10-13 16,-2-9-1-16,0-12 0 16,0-14 0-16,0-11 20 15,-5-25-15-15,-1-15-5 0,3-7-12 16,3-3 11-16,0 8 1 15,11 12 23-15,7 16 0 16,3 16 4-16,7 9-12 16,4 16-2-16,3 14 0 15,2 6-4-15,-2 3-1 16,-4 4-8-16,-3-4 0 16,-3-3-71-16,-5-11-154 15,-5-8-160-15,-8-17-819 0</inkml:trace>
  <inkml:trace contextRef="#ctx0" brushRef="#br0" timeOffset="22655.5279">17507 5324 1048 0,'0'0'139'0,"0"0"-74"15,0 0-20-15,0 0 49 16,0 0-10-16,0 0-52 15,88 65-19-15,-57-65-13 16,-4-4-9-16,-5-13-13 16,-9-5 5-16,-9 0 10 15,-4-2-2-15,0 4 9 16,-11 4 25-16,-5 6 59 16,0 6 54-16,1 4-38 15,0 4-51-15,-1 18-16 0,5 9 12 16,5 4 5-16,6 6-21 15,0 0-7-15,13-3-7 16,14-4-8-16,8-10-6 16,6-12 0-16,4-12 0 15,1-4-1-15,-4-25-15 16,-8-9-29-16,-10-7 25 16,-10-5 12-16,-7-2 7 15,-6 7 8-15,-1 9 65 16,0 14 36-16,0 10-8 15,4 12-32-15,3 0-69 16,7 22 8-16,6 7-8 16,3 7 10-16,-3 2-8 0,-3 1-2 15,-4-10-8-15,-7-4-78 16,-6-23-100-16,-9-2-118 16,-7-13-378-16</inkml:trace>
  <inkml:trace contextRef="#ctx0" brushRef="#br0" timeOffset="22766.2184">17840 4721 901 0,'0'0'118'0,"0"0"-98"15,0 0-14-15,43 92-12 16,-3-31-15-16,4-2-254 0</inkml:trace>
  <inkml:trace contextRef="#ctx0" brushRef="#br0" timeOffset="23974.5993">18322 4971 933 0,'0'0'148'0,"0"0"28"16,0 0-100-16,0 0-24 16,-53 75-14-16,49-42-21 15,4-3-10-15,0-4-6 16,0-11-1-16,13-11-108 15,1-4 94-15,5-16 14 16,-3-13 20-16,-2-14 27 0,-5-3 70 16,-7 0 14-1,-2 6 40-15,0 12-30 0,0 13 15 16,0 13-36-16,-1 5-82 16,1 37-38-16,0 28 0 15,1 24 0-15,16 17 2 16,1-2-1-16,3-8 5 15,-7-22-4-15,-1-19 6 16,-6-15-6-16,-2-11-1 16,-4-3 0-16,-1-2 1 15,0-7-2-15,-3-13-1 16,-16-7 1-16,-7-5 1 16,-9-17 7-16,0-8-2 15,1-4-6-15,7-1 0 16,10-1 0-16,13 2 0 0,4 0-14 15,15 2 4-15,18-3 2 16,12 1-7-16,6-3-25 16,4-1-7-16,0-4-15 15,-5-5-2-15,-6-6 11 16,-13-7-3-16,-12-6 30 16,-10 2 16-16,-9 6 10 15,0 9 34-15,-3 10 1 16,-6 11 53-16,1 9 13 15,0 13-15-15,4 6-30 16,1 17-56-16,1 17 2 16,2 16-2-16,0 9 1 15,0 6 7-15,9 1-7 0,4-4 0 16,2-7 0 0,3-10-1-16,-1-11 0 0,-3-10-10 15,-1-15-43-15,-3-9-31 16,2-4 45-16,-1-18 37 15,2-7 1-15,0-3-5 16,1 2 6-16,-1 2 6 16,-4 5-5-16,-1 7 24 15,-4 9 8-15,2 3-13 16,0 4-20-16,2 0-13 16,2 8 13-16,5 5 1 15,2-4 0-15,1-2 0 0,2-6 0 16,1-1-1-1,0-7-17-15,0-17-10 16,-6-13-8-16,-2-25 10 0,-10-26 11 16,-3-24 6-16,0 9 3 15,-3 23 5-15,0 30 12 16,0 30 7-16,-1 3 30 16,2 9-12-16,2 7-12 15,0 4-25-15,0 25-18 16,4 13 18-16,8 10-1 15,2 7-1-15,5 3 0 16,-1 1-8-16,0-3-55 16,1-14-74-16,-2-13-25 0,-2-19 64 15,-5-13 70 1,0-11 30-16,0-20 36 0,-4-8 14 16,4 0 49-16,2 5-1 15,-2 6-25-15,5 8-33 16,2 7-18-16,2 10-20 15,3 3-2-15,3 6 0 16,3 16 1-16,0 4 9 16,-1 6-9-16,-6 4-1 15,-8-2 2-15,-10 0-1 16,-3-6 0-16,-9-5 8 16,-19-6 22-16,-11-7-2 15,-7-10-10-15,-4 0-4 16,4-20-8-16,8-4-7 15,11-3-59-15,18-2-51 0,25-9-89 16,20 6-293-16,12 3-201 0</inkml:trace>
  <inkml:trace contextRef="#ctx0" brushRef="#br0" timeOffset="25822.2737">19730 4514 1031 0,'0'0'282'16,"0"0"60"-16,0 0-157 0,0 0-65 16,0 0-86-1,0 0-18-15,0 0 7 16,-71 86 1-16,61-48-17 16,4 0 1-16,3 1-8 15,3-8 0-15,0-3-22 0,7-13-62 16,5-11-57-16,5-4 68 15,-2-16 56-15,1-15-26 16,-4-10 10-16,-1-5 24 16,-4-6 1-16,-4 2 8 15,-3 10 24-15,0 9 77 16,0 13 28-16,0 14-12 16,-6 4-41-16,-6 20-60 15,1 13-8-15,4 6 8 16,4 4-6-16,3-4-8 0,9-6 5 15,18-9-6 1,9-14 9-16,8-10-9 0,9-2 25 16,0-25-12-1,-3-9-6-15,-9-8-8 0,-12-2-8 16,-16-1-8-16,-11 3-2 16,-2 6 5-16,-14 6-5 15,-5 10 5-15,2 7-9 16,4 5 10-16,8 9 2 15,5 1-27-15,0 0-45 16,7 8 49-16,7 7 24 16,-2 5 8-16,-3 4 1 15,0 2 6-15,-6 4 42 16,-1 1 13-16,-1-3-12 16,1-1-18-16,4-7-9 0,4-6-21 15,4-5 6-15,8-9 2 16,2-1 3-16,3-21-12 15,-2-13-62-15,-4-8-17 16,-10-21 3-16,-6-29-30 16,-5-25 17-16,0-6 25 15,0 22 25-15,0 31 39 16,-3 33 27-16,-1 15 61 16,-2 5 17-16,0 8 6 15,0 10 7-15,0 19-77 16,6 45-40-16,2 30 18 15,18 15 2-15,10 1 6 16,8-9-2-16,-6-29-9 16,-3-14-7-16,-6-21-9 15,-3-14-9-15,-1-2-35 0,-1-7-6 16,-1-11-33-16,-4-6 30 16,-4-25 53-16,-3-14 0 15,1-7 1-15,-3-4 13 16,3 7-3-16,-1 7 12 15,0 13 14-15,-1 11 15 16,0 12-10-16,1 3-42 16,5 10-23-16,4 12 23 15,8 7 1-15,0 0 0 16,4 2 8-16,0-4-9 16,1-10-5-16,-2-5-45 15,3-12-91-15,-2 0-35 0,-1-21-128 16,-4-12-98-16,-6-6 92 15,-7-5 255-15,-5-1 55 16,-4 3 198-16,0 4 40 16,0 9 14-16,-4 8-45 15,-8 10-38-15,1 10-25 16,-4 1-72-16,-1 12-44 16,3 11-8-16,1 8 0 15,4 2-5-15,8-2-8 16,0 0-6-16,12-8 0 15,9-6-1-15,8-7-14 16,3-10-20-16,4 0-27 16,-3-17-4-16,-3-8 1 0,-11-3-5 15,-6-1 33 1,-8 0 36-16,-5 4 0 0,0 2 14 16,0 4 14-16,0 4 19 15,0 2-12-15,0 4-4 16,0 3-9-16,0 3-11 15,3 2-10-15,8 1 0 16,5 0-1-16,-1 10 1 16,4 6 28-16,-4 4-7 15,1 3-9-15,1 2 12 16,-3-1-6-16,3-3-1 16,0-4 8-16,-3-4-12 15,0-9-4-15,-2-4 13 0,3 0 45 16,-2-12 6-16,4-10-32 15,-4-4-25 1,0-7-8-16,-4-4-8 0,-4-2 1 16,-5-2 4-16,0 4-5 15,-2 7 1-15,-10 6-2 16,-4 15 0-16,0 9-20 16,-2 1-3-16,7 17-11 15,7 7-51-15,4 4-25 16,18-2-44-16,32 0-64 15,31-9-182-15,0-8-7 16,-4-7 179-16,-13-3 103 0,-24-7-25 16,-7-10 131-1,-7-6 19-15,-19-4 268 0,-7-1 102 16,-9-1-40-16,-11 4-20 16,0 7-111-16,-2 6-58 15,1 12-63-15,0 0-38 16,-2 21-18-16,1 10-5 15,4 8 12-15,2 3 2 16,7 0-9-16,6-6-7 16,3-5-5-16,0-8-9 15,8-10-1-15,8-12 0 16,3-1 10-16,3-21 28 16,4-14-14-16,-2-22-15 15,-3-31-4-15,-12-36-5 16,-9-7 0-16,0 17 2 0,-9 36-2 15,-4 38 9 1,0 16-7-16,3 4 15 0,-1 3 18 16,-1 9 20-16,6 8-33 15,2 18-22-15,4 31 0 16,0 33 0-16,28 31 18 16,14 14 16-16,3-21-10 15,-5-28-17-15,-10-35-7 16,27-2-35-16,-4-9-114 15,1-9-457-15</inkml:trace>
  <inkml:trace contextRef="#ctx0" brushRef="#br0" timeOffset="26589.9541">22715 3355 1058 0,'0'0'220'0,"0"0"16"16,0 0-103-16,0 0-81 15,0 0-26-15,0 0-14 16,-83 59-11-16,70-26 5 16,7 0-5-16,4-6-1 15,2-3 0-15,3-9-13 16,14-10-60-16,3-5 12 15,5-8 61-15,4-18 14 16,5-8-7-16,1-10 5 16,0 0 10-16,1-1 33 15,0 5 12-15,-3 10 15 16,-5 10 9-16,-5 14 1 0,-3 6-70 16,0 20-16-16,4 29 19 15,1 31 30-15,-3 30 1 16,-3 12-15-16,-8 2-10 15,0-16-6-15,-2-32-7 16,1-19-8-16,-2-23-4 16,-1-16-5-16,1-3 0 15,0-4 0-15,0-5 6 16,-4-6 17-16,3-13 6 16,-3-16-30-16,-2-13-8 15,-2-8-20-15,-2-4 9 16,-18 6 5-16,-9 8 3 15,-7 12-4-15,-7 12 0 0,-5 11 3 16,-1 5 6 0,3 0 5-16,13 15-10 0,13-1-2 15,14 3-9-15,6-5 3 16,33-1 13-16,30-7 6 16,31-4 31-16,25-7-15 15,5-11 9-15,-23 2-23 16,-32 4-2-16,-30 7-53 15,-13 5-160-15,-12 0-186 16,-11 0-772-16</inkml:trace>
  <inkml:trace contextRef="#ctx0" brushRef="#br0" timeOffset="28119.7995">21655 4567 933 0,'0'0'196'15,"0"0"67"-15,0 0-26 16,0 0-69-16,0 0-41 15,-85-46-53-15,55 56-43 16,-3 12-3-16,2 7 5 16,4 2-7-16,7 2-7 15,9 1-18-15,9-2 0 16,2-5-1-16,10-5-6 16,12-9-47-16,4-12-21 0,1-1 49 15,0-17 6-15,-6-14 6 16,-5-8 12-16,-5-7 1 15,-2 0 10-15,-9 5 10 16,3 9 41-16,-3 12 15 16,0 14 5-1,0 6-72-15,0 23-9 0,4 16 0 16,5 26 11-16,8 26 12 16,-2 21-1-16,1 6 5 15,-5-24-8-15,-2-31-11 16,-2-31-7-16,-1-17-1 15,1-7 0-15,1-7-22 16,4-1-4-16,1-39 25 16,6-34-24-16,0-31 8 0,-3-7-3 15,-7 17-5-15,-3 28 10 16,-3 32 6-16,1 8 9 16,-2 4 3-16,-1 3 24 15,-1 2 9-15,0 14 12 16,0 3-48-16,0 15-2 15,2 19 2-15,1 10 0 16,4 11 11-16,4 4-1 16,1 1 0-16,4-5 1 15,0-5-5-15,-2-13-6 16,0-10 1-16,-1-15-1 16,0-12 0-16,1-9 19 15,0-21-9-15,1-13-10 16,0-6-1-16,-4 1 0 0,-2 6 1 15,-3 6 6-15,1 12-5 16,-4 10 5-16,0 10 5 16,-2 4-11-16,2 1-13 15,4 19 13-15,-1 6 2 16,10 10 20-16,0 1-3 16,7-1-4-16,-1-5-8 15,2-4-5-15,-2-12-2 16,2-10 0-16,-2-5-4 15,2-13-15-15,0-16-20 16,-4-12-23-16,-3-9-6 16,-4-4 22-16,-6 3 27 0,-5 2 18 15,-2 12 1 1,0 8 26-16,-2 11 14 0,-5 9 0 16,-4 9 6-16,-2 0-7 15,-4 12-39-15,-2 13-9 16,1 8 7-16,0 4-4 15,10 3-1-15,6-2 5 16,2-4 2-16,18-6-1 16,13-9 1-16,11-11-1 15,10-8-9-15,1-3-8 16,0-21-6-16,-11-5-2 16,-8-7 2-16,-12-1 8 15,-10-1 14-15,-9 5 2 16,-3 6 5-16,0 6 35 15,-6 9 12-15,0 4 1 16,3 6-19-16,0 2-34 0,2 3-6 16,1 14-10-16,0 6 14 15,0 4 1-15,0 1 1 16,8-1 0-16,9-2 18 16,3-5-6-16,5-5 1 15,5-6-1-15,4-8-2 16,1-1-10-16,0-6-6 15,-5-13-29-15,-5-5-11 16,-8-3 4-16,-7 0 11 16,-4 1 15-16,-6 2 9 0,0 2 7 15,0 5 0 1,0 5 35-16,-2 3-1 0,-2 6-3 16,3 3-23-16,-1 0-8 15,2 17-24-15,0 6 16 16,0 5 8-16,0 3-2 15,0 2 1-15,9-3-32 16,1-6-70-16,4-4-30 16,13-13-154-16,-3-7-232 15,-4 0-190-15</inkml:trace>
  <inkml:trace contextRef="#ctx0" brushRef="#br0" timeOffset="28419.7924">22965 4539 785 0,'0'0'263'0,"0"0"-17"0,0 0-91 15,0 0-104 1,0 0-51-16,0 0 41 0,0 0 5 16,61 6-22-16,-33-6 18 15,-1 0-6-15,0-6 1 16,-5-8 23-16,-4-4 30 16,-6-2 25-16,-3 1 5 15,-7 7 1-15,-2 5-7 16,0 7-6-16,0 0-53 15,-1 15-54-15,-10 17 5 16,-1 10 17-16,0 10 9 16,-5 17-6-16,5 13 2 15,-1 15-13-15,4-10-14 16,3-19-1-16,3-22-29 16,3-25-74-16,6-14-158 0,11-6-212 15,5-1-543-15</inkml:trace>
  <inkml:trace contextRef="#ctx0" brushRef="#br0" timeOffset="28960.1502">23457 4550 1352 0,'0'0'258'0,"0"0"-111"16,0 0-60-16,0 0 42 15,-42 110-37-15,37-53-10 16,1 6-36-16,-5 2-25 15,0 1-10-15,-8-4-9 16,3-10-2-16,-2-16-13 0,6-16-32 16,8-20 24-16,2-11 20 15,4-39-60-15,18-28 26 16,10-23 29-16,-2 9 6 16,-5 23 1-16,-7 29-1 15,-6 23 25-15,-3 5 7 16,-2 5 7-16,2 6-19 15,0 1-20-15,0 20 1 16,7 11 41-16,3 6-10 16,3 6-7-16,5-3-14 15,-1-7-10-15,2-9 0 16,1-12-1-16,-3-12-21 16,-3-7-9-16,-2-24 2 0,-10-11 5 15,-1-22 17-15,-10-25 6 16,0-23 7-16,-6 11 27 15,-4 20 10-15,2 33 22 16,2 30 61-16,-1 6-8 16,1 3-37-16,1 9-43 15,2 5-39-15,3 27-29 16,0 11 20-16,6 14 9 16,12 6 1-16,3 4-1 15,5-4 0-15,-4-6-15 16,-3-11-98-16,-5-10-35 15,-5-18-81-15,-4-10-141 0,-5-8-345 16</inkml:trace>
  <inkml:trace contextRef="#ctx0" brushRef="#br0" timeOffset="29106.7755">23582 4470 1181 0,'0'0'211'0,"0"0"-121"15,0 0-59-15,101-11-27 16,-15 8-4-16,-10 0-210 16,-12 1-394-16</inkml:trace>
  <inkml:trace contextRef="#ctx0" brushRef="#br0" timeOffset="29233.7365">24180 4478 1477 0,'0'0'179'16,"0"0"-179"-16,0 0-89 16,-80 6-890-16</inkml:trace>
  <inkml:trace contextRef="#ctx0" brushRef="#br0" timeOffset="36618.2516">14033 10483 1107 0,'0'0'152'15,"0"0"-105"-15,0 0-15 16,-80-7-11-16,41 7-21 16,-42 22-42-16,11 2-149 15,0-4-200-15</inkml:trace>
  <inkml:trace contextRef="#ctx0" brushRef="#br0" timeOffset="36801.6886">12949 10542 1071 0,'0'0'123'0,"0"0"-95"15,0 0-15-15,-93-35 17 16,56 31-15-16,-12 1-14 16,-2 3-1-16,-36 0-71 15,11 2-84-15,3 4-137 0</inkml:trace>
  <inkml:trace contextRef="#ctx0" brushRef="#br0" timeOffset="36981.5841">10893 10643 1037 0,'-103'12'109'0,"14"7"-92"15,-1 1-17-15,-2 4-100 16,-10 2-121-16,23-8-41 16,9-4-259-16</inkml:trace>
  <inkml:trace contextRef="#ctx0" brushRef="#br0" timeOffset="37153.7458">9032 10953 1114 0,'0'0'94'0,"0"0"-94"15,-127 0-100-15,39 2-102 16,-25 10 52-16,16-1-129 16,13 0-9-16</inkml:trace>
  <inkml:trace contextRef="#ctx0" brushRef="#br0" timeOffset="37343.3712">7308 11093 980 0,'0'0'111'15,"0"0"-80"-15,0 0-31 0,-84-61-9 16,48 50-39-16,-9 2-18 15,-38 5-87-15,11 2-26 16,1 1-166-16</inkml:trace>
  <inkml:trace contextRef="#ctx0" brushRef="#br0" timeOffset="37512.8254">6522 10863 848 0,'0'0'11'0,"0"0"-11"16,0 0-112-16,-102-2-41 15,56 8 20-15,7-1-17 16,5 0-160-16</inkml:trace>
  <inkml:trace contextRef="#ctx0" brushRef="#br0" timeOffset="37647.3548">6298 10849 1104 0,'0'0'61'16,"0"0"-61"-16,0 0-214 16,0 0-156-16</inkml:trace>
  <inkml:trace contextRef="#ctx0" brushRef="#br0" timeOffset="38912.1847">14868 10440 227 0,'0'0'148'15,"0"0"-96"-15,0 0 59 16,0 0-1-16,0 0-5 16,0 0-9-16,2 0-8 15,-2 0-33-15,0 0-22 16,0 0-17-16,0 0-10 16,0 0-6-16,0 0 0 0,0 0 0 15,0 0 0 1,0 0-1-16,0 0 1 0,0 0-1 15,0 0 1-15,0 0 0 16,0 0 0-16,0 0-1 16,0 0 0-16,0 0-1 15,0 0 1-15,0 0-1 16,0 0-8-16,0 4-26 16,0 4-51-16,-6-3-115 0</inkml:trace>
  <inkml:trace contextRef="#ctx0" brushRef="#br0" timeOffset="39539.4406">14246 9531 183 0,'0'0'104'0,"0"0"-79"16,0 0-24-16,0 0-1 16,0 0-1-16,0 0-84 15,0 0-59-15</inkml:trace>
  <inkml:trace contextRef="#ctx0" brushRef="#br0" timeOffset="39714.2696">14378 9886 126 0,'0'0'79'15,"0"0"-79"-15,0 0-52 16,0 0-86-16</inkml:trace>
  <inkml:trace contextRef="#ctx0" brushRef="#br0" timeOffset="39909.7414">14576 10193 333 0,'0'0'230'0,"0"0"-168"16,0 0-38-16,0 0-18 15,0 0-5-15,0 0 0 16,0 0-1-16,39 26-46 16,-27-13-73-16,1 1-36 0</inkml:trace>
  <inkml:trace contextRef="#ctx0" brushRef="#br0" timeOffset="40095.9133">14808 10623 745 0,'0'0'104'16,"0"0"-79"-16,0 0-24 15,0 0 1-15,0 0-2 16,0 0-63-16,0 0-136 0</inkml:trace>
  <inkml:trace contextRef="#ctx0" brushRef="#br0" timeOffset="59136.5181">12600 10031 39 0,'0'0'85'16,"0"0"-60"-16,0 0 31 0,0 0 41 16,0 0 57-16,0 0 9 15,0 0-13-15,-2 0-13 16,2 0-17-16,0 0-24 15,0 0-30-15,0 0-32 16,0 0-25-16,0 0-9 16,0 0-17-16,10 0-28 15,17 0-107-15,-4 0-98 16,2 0-255-16</inkml:trace>
  <inkml:trace contextRef="#ctx0" brushRef="#br0" timeOffset="59285.4698">12884 9983 386 0,'0'0'173'16,"0"0"-82"-16,0 0 10 0,0 0-20 15,0 0-66-15,0 0-15 16,0 0-15-16,37-13-74 16,-15 7-69-16,0-2-390 15</inkml:trace>
  <inkml:trace contextRef="#ctx0" brushRef="#br0" timeOffset="59451.2996">13277 9785 586 0,'0'0'129'0,"0"0"-93"0,0 0 40 15,0 0-32 1,0 0-44-16,0 0-67 0,0 0-54 15,103-75-110-15</inkml:trace>
  <inkml:trace contextRef="#ctx0" brushRef="#br0" timeOffset="59628.031">13706 9597 540 0,'0'0'153'15,"0"0"-85"-15,0 0 52 16,0 0-49-16,0 0-71 16,0 0-42-16,0 0 3 15,75-40-106-15,-50 32-101 0</inkml:trace>
  <inkml:trace contextRef="#ctx0" brushRef="#br0" timeOffset="59792.084">14115 9482 561 0,'0'0'176'0,"0"0"-131"16,0 0-17-16,0 0-28 16,0 0-32-16,0 0-231 0,0 0 44 15</inkml:trace>
  <inkml:trace contextRef="#ctx0" brushRef="#br0" timeOffset="59963.1229">14475 9294 575 0,'0'0'170'15,"0"0"-106"-15,0 0 41 16,0 0-56-16,0 0-49 15,0 0-61-15,0 0-90 16,52-76-46-16</inkml:trace>
  <inkml:trace contextRef="#ctx0" brushRef="#br0" timeOffset="60143.449">14856 9032 377 0,'0'0'314'16,"0"0"-204"-16,0 0 0 16,0 0-50-16,0 0-58 15,0 0-2-15,0 0-62 16,85-56-107-16,-59 44-98 0</inkml:trace>
  <inkml:trace contextRef="#ctx0" brushRef="#br0" timeOffset="60339.8771">15302 8886 629 0,'0'0'198'0,"0"0"-48"16,0 0 24-16,0 0-61 16,0 0-76-16,0 0-24 15,0 0-13-15,32-43-13 16,-20 35-47-16,2 1-63 15,16-6-85-15,-3 2-47 16,-1 1-299-16</inkml:trace>
  <inkml:trace contextRef="#ctx0" brushRef="#br0" timeOffset="60494.889">15648 8730 522 0,'0'0'172'0,"0"0"33"16,0 0-19-16,0 0-86 15,0 0-57-15,0 0-21 16,0 0-22-16,24-48-13 16,1 34-84-16,-2 3-71 15,-1-2-96-15</inkml:trace>
  <inkml:trace contextRef="#ctx0" brushRef="#br0" timeOffset="60695.6001">16130 8501 780 0,'0'0'198'15,"0"0"-9"-15,0 0 23 16,0 0-73-16,0 0-75 16,0 0-35-16,0 0-19 15,0-36-10-15,0 36-53 16,0 0-140-16,-1 0-172 0</inkml:trace>
  <inkml:trace contextRef="#ctx0" brushRef="#br0" timeOffset="62777.3979">14026 9385 570 0,'0'0'101'0,"0"0"-65"16,0 0 20-16,0 0 40 16,0 0-54-16,0 0-31 15,0 0-11-15,-15-3-31 16,6 3-71-16,-2 3-25 16,1 0-147-16</inkml:trace>
  <inkml:trace contextRef="#ctx0" brushRef="#br0" timeOffset="62975.657">13560 9360 646 0,'0'0'14'16,"0"0"-14"-16,0 0-17 15,0 0 10-15,0 0-103 16,-83 0-67-16,69 1-81 0</inkml:trace>
  <inkml:trace contextRef="#ctx0" brushRef="#br0" timeOffset="63145.6531">13060 9375 578 0,'0'0'110'0,"0"0"-83"16,0 0-18-16,0 0 13 15,-98 0-17-15,61 0-5 16,6 0-78-16,-3 7-161 0</inkml:trace>
  <inkml:trace contextRef="#ctx0" brushRef="#br0" timeOffset="63332.67">12134 9435 552 0,'0'0'16'0,"0"0"-16"0,0 0-13 16,0 0 12-16,-109 0-14 15,84 0-125-15,2 0-189 0</inkml:trace>
  <inkml:trace contextRef="#ctx0" brushRef="#br0" timeOffset="63505.9781">11595 9411 637 0,'0'0'80'0,"0"0"-80"16,0 0-6-16,-104 0-1 16,68 0-26-16,-24 0-41 15,9 0-76-15,-1 0-88 0</inkml:trace>
  <inkml:trace contextRef="#ctx0" brushRef="#br0" timeOffset="63680.0461">10338 9465 477 0,'0'0'77'0,"0"0"-59"0,-83 0-10 16,50-3 0 0,3 1-2-16,-2 2-5 0,-10 0-1 15,4 0-58-15,1 1-112 16</inkml:trace>
  <inkml:trace contextRef="#ctx0" brushRef="#br0" timeOffset="63864.9135">8747 9571 697 0,'0'0'4'16,"-83"7"-4"-16,38-4-37 0,-25 3-51 16,14-3-71-16,7 4-30 15</inkml:trace>
  <inkml:trace contextRef="#ctx0" brushRef="#br0" timeOffset="64063.5253">7584 9627 892 0,'0'0'114'0,"0"0"-85"16,0 0-19-16,-95 0-8 16,72 0-2-16,-1 0-1 0,-3 0-42 15,-15 13-90 1,6 0-84-16,2-3-132 0</inkml:trace>
  <inkml:trace contextRef="#ctx0" brushRef="#br0" timeOffset="64241.5961">6675 9709 712 0,'0'0'100'0,"0"0"-100"15,0 0-9-15,0 0 8 0,0 0-13 16,-84-3-34-16,61 3-54 16,1 0-126-16,1 0-147 0</inkml:trace>
  <inkml:trace contextRef="#ctx0" brushRef="#br0" timeOffset="64398.4742">6435 9661 497 0,'0'0'133'16,"0"0"-71"-16,0 0 7 16,0 0 2-16,0 0-18 15,0 0-35-15,0 0-18 16,-1-26-88-16,1 26-58 16,-2 5-50-16</inkml:trace>
  <inkml:trace contextRef="#ctx0" brushRef="#br0" timeOffset="65432.8991">6659 9296 137 0,'0'0'261'0,"0"0"-187"16,0 0-55-16,0 0 37 16,0 0-14-16,0 0-3 15,0 0 3-15,-65-27-9 16,55 27-14-16,0 0-2 16,-4 0 0-16,-2 10-8 15,-3 4-8-15,0 0 9 16,-3 5-8-16,0 1 8 15,4-1-1-15,-1 2-1 16,5 1 7-16,-2 1-8 16,5 3 0-16,-2 1-5 15,7 1 5-15,3-1-1 0,1-1 2 16,2 2-2-16,0-3-3 16,0 0 10-16,2 2 3 15,7-1 8-15,3-1-6 16,0 1 2-16,2-1-6 15,0 2-5-15,2-1 1 16,0 1 2-16,4-1 5 16,0 1-7-16,4-5 2 15,-2-2-5-15,3-5 9 16,2-4-7-16,0-4 2 16,4-7 22-16,2 0 4 15,0-5-4-15,6-10-7 16,0-4-7-16,-4-3-8 0,1-2 1 15,-6 0-2-15,-6-3 0 16,-3 1-1-16,-7-3 13 16,-3 0 14-16,-5-5-3 15,-3 1-2-15,-3-3-12 16,0 1 2-16,-6 0-2 16,-8-1-4-16,-8 0-9 15,-2 0 5-15,-4 0-5 16,1 1 3-16,2 2-3 15,2 4 4-15,1 2 0 16,3 7 7-16,4 4-9 16,0 4 3-16,3 2-3 15,-3 4 6-15,0 5-7 0,-3 1-7 16,-3 1-1 0,-9 18 0-16,-7 7-9 0,-6 13-9 15,-23 36-94 1,8-11-109-16,6-5-131 0</inkml:trace>
  <inkml:trace contextRef="#ctx0" brushRef="#br0" timeOffset="84755.5866">10920 11202 234 0,'0'0'107'0,"0"0"-77"16,0 0 7-16,0 0 10 15,0 0 77-15,0 0-68 16,-59-31-33-16,40 31 7 16,-7 0-16-16,-7 0-14 15,-9 14 0-15,-7 10-7 16,-9 6 6-16,-7 11 1 15,-1 9-6-15,-6 16 6 0,2 21 13 16,15 14 37-16,17-6 23 16,25-17-7-16,13-21-21 15,5-18-13-15,18 6 4 16,9 4-12-16,11 2 5 16,8-8-6-16,23-8-15 15,18-11 31-15,15-17 14 16,-3-7-12-16,-25-10-30 15,-21-12 31-15,-13-5 48 16,8-10-20-16,8-10-18 16,7-8-20-16,-7-3-16 15,-3-13 7-15,-10-13-10 16,-15 9 5-16,-14 4-5 0,-16 11-7 16,-3 13-6-16,-21-7 33 15,-10-5-14-15,-12 8 10 16,-11 1-1-16,-9 6-13 15,-3 6-14-15,-4 9 0 16,-2 9-1-16,-13 12-1 16,-20 16-21-16,-38 50-148 15,19 1-190-15,5 12-766 0</inkml:trace>
  <inkml:trace contextRef="#ctx0" brushRef="#br0" timeOffset="85464.2205">8763 13528 624 0,'0'0'84'0,"0"0"-54"16,-109 48-8-16,68-17 43 15,8 10 17-15,8 18-24 16,14 22-22-16,11 19 3 16,19 6 12-16,20-4-5 15,15-5-1-15,-9-21-9 16,-5-12-8-16,-3-18-15 15,-10-14 6-15,12-4-9 16,4-3-3-16,9-9 41 16,2-16 33-16,2-4 11 15,0-28-15-15,4-28-15 16,-4-34 24-16,-11-34-45 16,-22-19-26-16,-23 3 11 0,-17 32-17 15,-16 40 0 1,-1 28-8-16,-8 21-1 0,-25 15-26 15,-55 34-40-15,7 15-129 16,-3 24-384-16</inkml:trace>
  <inkml:trace contextRef="#ctx0" brushRef="#br0" timeOffset="86324.3311">6174 16748 367 0,'0'0'62'0,"0"0"-48"16,-5 104-7-16,5-56 48 16,9 8 32-16,8 3 4 15,5 3-8-15,7 1 27 16,2-1-22-16,9-3-29 15,3-4-12-15,9-5-5 16,7-8 0-16,18-6 8 16,20-11-16-16,17-16 0 15,-10-9 1-15,-25 0 9 16,-25-12 1-16,-18-7-22 16,-2-8 4-16,2-9 40 15,-2-12 15-15,-18-18-2 16,-16-25-18-16,-34-23-35 15,-36-5-14-15,-23 11-1 0,-9 27 2 16,21 30-12-16,15 18 9 16,20 14 23-16,9 8-5 15,-2 4 2-15,0 2-10 16,0 3-5-16,8 2-16 16,6 9 0-16,4 12-2 15,6 10-24-15,2 6-66 16,7 27-123-16,4-8-141 15,2-9-519-15</inkml:trace>
  <inkml:trace contextRef="#ctx0" brushRef="#br0" timeOffset="88712.1561">9825 11453 778 0,'0'0'581'15,"0"0"-581"-15,0 0-97 16,0 0 76-16,0 0 21 15,0 0-9-15,-53 37-117 16,29-6-360-16</inkml:trace>
  <inkml:trace contextRef="#ctx0" brushRef="#br0" timeOffset="89074.6824">8917 13405 882 0,'0'0'146'15,"0"0"-146"-15,0 0 15 16,0 0-15-16,0 0 66 16,0 0-34-16,0 0-29 15,-15 30-3-15,5-18-56 16,-18 18-92-16,5-2-116 15,-9 4-364-15</inkml:trace>
  <inkml:trace contextRef="#ctx0" brushRef="#br0" timeOffset="89622.294">6602 16547 963 0,'0'0'132'0,"0"0"-131"16,0 0 17-16,0 0 112 15,0 0-2-15,0 0-51 16,0 0-23-16,-11 0 12 0,11 0 4 16,0 0-14-1,0 0-18-15,0 0-6 0,0 0-3 16,0 0-9-16,0 0-9 16,0 0-10-16,0 0 6 15,0 0-7-15,0 0-1 16,0 0-13-16,0 0-39 15,0 0-30-15,0 0-36 16,0 0-38-16,5 0-6 16,15-3-16-16,-3-4-110 15,-4 1-303-15</inkml:trace>
  <inkml:trace contextRef="#ctx0" brushRef="#br0" timeOffset="364864.4386">6705 10144 13 0,'0'0'78'0,"0"0"-33"16,98-52-34-16,-65 31-11 16,7-10-20-16,-9 7-56 15</inkml:trace>
  <inkml:trace contextRef="#ctx0" brushRef="#br0" timeOffset="376486.9056">12685 9874 709 0,'0'0'111'15,"0"0"-85"-15,0 0 55 16,0 0 37-16,-81 91-34 16,57-62-25-16,2 0-12 15,0-1-2-15,-1-2-6 16,1-2 6-16,0 0-9 0,5-5-10 15,1-2-6-15,3-4-7 16,3-4-4-16,4-2-8 16,5-4 1-16,1-1 8 15,0-1 41-15,4 2 14 16,14 1-2-16,3 3-1 16,6 4-11-16,1-1-23 15,-1 0-7-15,0 2-8 16,-3 0-12-16,-6-2-1 15,0 0 0-15,-2-4-5 16,-3 0-61-16,10-6-93 16,-5 0-205-16,-2-7-425 0</inkml:trace>
  <inkml:trace contextRef="#ctx0" brushRef="#br0" timeOffset="378114.7245">12583 10149 215 0,'0'0'139'0,"0"0"-92"16,0 0 40-16,0 0-6 15,0 0-32-15,0 0-23 16,0 0-12-16,0 0 6 16,0 0 6-16,0 0-1 15,0 0-1-15,0 0 4 16,0 0 5-16,0 0-6 15,0 0 5-15,0 0 6 16,0 0 4-16,0 0 0 16,5 0-6-16,4-2-22 0,4-2-5 15,2-2-8-15,0 1 11 16,5-1-2-16,-1 0 7 16,1-1-2-16,3 0 2 15,-5 0 6-15,4-2-4 16,0 1 3-16,-2 1-9 15,1-1-6-15,0-2-4 16,0 3 3-16,1 0-6 16,0-2 0-16,2 1 1 15,-1 1 0-15,2-1 0 16,0-3 0-16,1 3 0 16,0-1 0-16,1-1 6 15,-3 1-6-15,0 1 0 0,0-1 0 16,-2 1 6-1,-2-1 6-15,-1 1-5 0,2-2 8 16,-3 3 2-16,1-3 0 16,-1 3-5-16,3-3 3 15,-2 3-9-15,1-3 0 16,2 1-6-16,-1-1 7 16,1 0-6-16,-2-1 4 15,2 0-4-15,-2 0 5 16,0-2-1-16,0 4-5 0,2-1 9 15,-1 0 0 1,3 2-1-16,1-1-1 0,1-2-6 16,0 3 7-16,0-2-8 15,-2 1 8-15,1 0-8 16,-1-2 9-16,-2 2-3 16,1-3 6-16,-1 2 0 15,1-1 3-15,0 0 0 16,-3 0-7-16,2 0 1 15,0-1 3-15,-1 0 0 16,2-1-5-16,-1-1-7 16,0 0 0-16,1 0 1 15,1-2 0-15,0 0-1 16,-1-1 0-16,1 2 1 16,-1-2-1-16,1 1 0 0,1 1 5 15,0-1-4-15,2 1 6 16,3-2-2-16,3 0 3 15,1-1-8-15,5-2 0 16,0 0 5-16,0 2-5 16,1-2-1-16,-1 2 1 15,-1 1 1-15,0 0-2 16,-2 0 1-16,4 0 0 16,0-3 0-16,3-1 5 15,3 0-5-15,-1-4-1 16,4 2 1-16,-2 0 1 15,-1 1-1-15,-3 2 1 16,-1 0-1-16,-3 3 0 16,0-1 0-16,-2 1 0 15,1-2 4-15,0 2-4 0,-1-3-1 16,2 1 0-16,-1 0 0 16,-1 5 2-16,1-1 9 15,-2 3 2-15,-1 2-1 16,-4 1 0-16,4 2 1 15,-3 0 4-15,-1 2-8 16,-1-1 9-16,-2 2-10 16,-7 0-2-16,-1-1-4 15,-7 1 7-15,-2 2-1 16,-4-1 13-16,-4 0 14 16,0 1 7-16,-2-1 4 15,-1 2-11-15,0 1-16 0,0 0-1 16,0-2-11-16,0 2-7 15,0 0-11-15,-7-3-42 16,-8 3-82-16,-8-2-81 16,3 0-164-16,0 1-366 0</inkml:trace>
  <inkml:trace contextRef="#ctx0" brushRef="#br0" timeOffset="378447.078">15641 8540 1033 0,'0'0'145'0,"0"0"-77"16,0 0 33-16,0 0 7 0,0 0-33 16,0 0 12-16,0 0-9 15,55 24-24-15,-31-12-21 16,1 0-9-16,-1-1-14 15,-2 0-9-15,-5-1 0 16,-1 2 1-16,-4 0-1 16,-4 1-1-16,-2 3 0 15,-6 1 0-15,0 3 1 16,-9 2 14-16,-10 2 7 16,-5 0 6-16,-2-2-6 15,-1 1-11-15,2-2-11 0,-9 0-13 16,4-7-203-1,5-5-927-15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20T07:18:46.5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2406 7282 945 0,'0'0'257'15,"0"0"-97"-15,0 0 5 0,0 0-38 16,0 0-60-16,42-80-9 15,-5 52-14-15,11-3-15 16,7 0-20-16,5 1-8 16,1 5-1-16,-3 8-101 15,-7 17-117-15,-18 0-139 16,-14 13-300-16</inkml:trace>
  <inkml:trace contextRef="#ctx0" brushRef="#br0" timeOffset="160.1317">2421 7553 199 0,'0'0'774'0,"0"0"-690"0,0 0-60 16,0 0 4-16,0 0 21 15,0 0 62-15,0 0 0 16,133-31-59-16,-68-13-52 16,22-28-77-16,-20 8-211 15,-15 7-296-15</inkml:trace>
  <inkml:trace contextRef="#ctx0" brushRef="#br0" timeOffset="389.3333">2706 6800 1189 0,'0'0'129'0,"0"0"-123"0,98-17-4 15,-14 13 35-15,22 4 62 16,-2 1 3-16,-20 15-41 15,-33 2-31-15,-21 6-14 16,-7 10-10-16,-14 21 25 16,-13 26-9-16,-48 23-12 15,-20 5-10-15,-7-5-6 16,16-16-59-16,24-35-164 16,14-13-293-16</inkml:trace>
  <inkml:trace contextRef="#ctx0" brushRef="#br0" timeOffset="1659.5586">5488 7628 363 0,'0'0'313'0,"0"0"-183"16,0 0 10-16,0 0 40 15,0 0-95-15,0 0-33 16,0 0 19-16,33 1 32 16,47 16-1-16,41 1-12 15,25-3-27-15,10-6-12 16,12-8 4-16,5-1-5 16,22 0 4-16,27-11-7 15,14-3-9-15,15-2-17 16,4-4-4-16,1 2-1 0,1-2-3 15,-8 3 2-15,-2 2-8 16,-5 0-6-16,-4 3 9 16,3 1-1-16,1 1 4 15,-1-1 4-15,6-2 0 16,-1 1 5-16,7 2-1 16,-1-2-6-16,4-1-15 15,4-1 9-15,1-1-7 16,3 0 9-16,0 1 4 15,-3 3-7-15,-10 2-7 16,-9 4 6-16,-10 1-5 16,-13-1 8-16,-11 1-2 15,-5 0-7-15,-8-2 8 0,-4-2 2 16,-1-1-3-16,-6-3-7 16,-3-1 5-16,-7-1 0 15,-11 2-5-15,-7 4 6 16,-12 0-7-16,-6 5 11 15,-9 0 2-15,-9 1 5 16,-9 1-2-16,-11 1-2 16,-17-2-4-16,-20 2-1 15,-18-2 4-15,-5 2-2 16,6-1-4-16,3 1 3 16,3 0 4-16,-5 0-5 15,-4 0 1-15,0-3 5 16,1 0-3-16,4-2 4 0,5 0 4 15,3 2-6 1,5-1 1-16,4 2-9 0,-4 2 5 16,-1-3-4-16,-5 3-6 15,-5 0 10-15,-3 0-3 16,-8-3 4-16,-6 2 3 16,-6-2 0-16,-2 2 12 15,-5 0-5-15,-3-1-8 16,-2 1-2-16,-3 1-6 15,-3-2 1-15,-3 2-5 16,-3 0 7-16,-3-1-8 16,0 1 6-16,0 0 2 15,0 0-9-15,0 0 0 16,0 0-19-16,-6 0-35 16,-12 0-34-16,-36 11-109 0,4 5-176 15,-2-3-471-15</inkml:trace>
  <inkml:trace contextRef="#ctx0" brushRef="#br0" timeOffset="8914.7477">7128 9388 477 0,'0'0'97'0,"0"0"-73"16,0 0-18-16,0 0-4 0,0 0 21 16,-4 0 42-16,4 0 10 15,0 0-16-15,0 0-7 16,0 0-7-16,0 1 2 15,4 2 1-15,4-1 0 16,1 3-12-16,0-2-4 16,6 1 5-16,4 1-2 15,2 0 7-15,7 1 16 16,4-2-4-16,5-2-1 16,6-2-2-16,4 0-6 15,6 0-10-15,7 0-6 16,1 0-8-16,6 0 0 15,3 0-2-15,0 0-1 0,-1 7-2 16,-4-2-2-16,-3 2-6 16,-4 1-1-16,-3-3 9 15,-1 0-9-15,-2-1-6 16,3-1 14-16,5-3-6 16,3 0-3-16,2 0 2 15,4 0 7-15,1 0-9 16,2 0 7-16,0 0-7 15,0 0-6-15,-2 2 1 16,3 3-1-16,-3 0 2 16,2 0 8-16,1-2-4 15,-1 0 0-15,2 0 2 16,-1-2 0-16,1 1 0 16,-3 0 0-16,-1-2 1 0,-4 3 1 15,2-3 2-15,-2 2 7 16,0-2-5-16,-2 0-8 15,-2 0 7-15,1 0-12 16,-3 0 12-16,-2 0-3 16,-3 0 1-16,0 0-4 15,-2 0 3-15,2-5 3 16,1 0-4-16,3-4 1 16,3 1 18-16,4-1-9 15,7-1 3-15,0 1-7 16,4-1-3-16,0-2-2 0,0 3-3 15,-1-2 1 1,12 0-7-16,9-1 19 0,-9 2-6 16,-9 0-1-16,-12 2 0 15,-13 1 0-15,4 1-5 16,3-2-7-16,-10 2 5 16,-6 0 3-16,-12 1-2 15,-8-1 6-15,-7 1 7 16,-2 4 0-16,-4-2 2 15,2-1-7-15,-4 1 3 16,1 0-3-16,3 0-2 16,0-1 1-16,2 2-4 15,-1-1-1-15,2-1-8 0,-2 1 5 16,-2 0-5 0,-2 1 0-16,-5 0 0 0,2 0 1 15,-3 1 4-15,-4 1-6 16,-1 0 1-16,0 0 0 15,0 0 0-15,0 0 0 16,0 0 0-16,0 0 0 16,0 0 0-16,0 0 0 15,0 0-1-15,0 0-15 16,0 0-17-16,-4 0-17 16,-8 3-51-16,-24 22-127 15,2 1-109-15,-4-2-403 0</inkml:trace>
  <inkml:trace contextRef="#ctx0" brushRef="#br0" timeOffset="13762.4701">6108 10504 522 0,'0'0'78'0,"0"0"-65"16,0 0-3-16,0 0 16 15,97 42 26-15,-62-26 20 16,2 1 0-16,9 0 8 15,2 1-7-15,10-1-13 16,5-1-10-16,14-3-3 16,19-1 3-16,16 1 5 0,8-4-17 15,-2 0-3 1,-10-4-6-16,-8-2 4 0,-1 1 6 16,0-1-7-1,-2 0-1-15,-2 2-12 0,-2-1-3 16,-5 1 4-16,-14-2-7 15,-13 2-1-15,-13-2-11 16,-3-2 6-16,13 3-7 16,4 1 6-16,10 0 0 15,-4-2 4-15,1 4-10 16,-3 0 6-16,-2 1-6 16,-4 0 8-16,0 3-7 15,-4-2-1-15,1 1 2 0,-3-1 2 16,1-3-3-1,0-1-1-15,0-2 7 0,2 0 3 16,-3 0 13-16,-2-1-17 16,3-1 7-16,-6 1-4 15,-3-2 1-15,-1 2-4 16,-3-1 2-16,-3-1-7 16,-2 0 5-16,2 0-5 15,-3 0 0-15,-2 0 12 16,0 0 0-16,-1 0-7 15,-3 0 0-15,-2 0 1 16,-1-1-1-16,-5-3 1 16,-2 3-6-16,-1-1 5 15,-2 0-5-15,-1 1-1 0,-1 0 2 16,3-1-1-16,0 1 0 16,-3-1-1-16,1 1 1 15,-1 1 0-15,-2-1 0 16,0-2 0-16,-1 0 0 15,1 1 0-15,-1 1 1 16,1-3-1-16,-1 1 0 16,3-4 1-16,-1 4 0 15,0-3-1-15,1 1 1 16,5-3-1-16,-4 4-1 16,3-4 1-16,-1 2-1 15,-1 1 1-15,-4 0-1 16,2 0 1-16,-3 3-1 15,-2 0 1-15,1-1-1 16,0 0 0-16,0 0 0 0,-1-1 0 16,4 4 0-16,-2-1 1 15,0-2-1-15,3 1 1 16,-3 1 0-16,1-1 0 16,1-1 11-16,0 3-3 15,2-5 1-15,-2 2-4 16,1 0 1-16,2-1 0 15,-1-2 8-15,1 0-8 16,2-1 2-16,-1-1-7 16,1 0 6-16,-5-3 1 15,2-3 6-15,-4-1-5 0,-1-6 6 16,-1-4 3 0,-3-6 0-16,-1-2-13 0,-1-2-4 15,-2 1-1-15,-1-2 6 16,-2 2-7-16,0-2 1 15,0 0-1-15,0-1 0 16,-2 1 2-16,-3-3 0 16,2-2-1-16,0-3-1 15,2-2 0-15,1-2 0 16,-2 0 0-16,2 2 0 16,-1 2 0-16,-3 4-1 15,2 2 1-15,-1 3 0 16,-4 3 0-16,-2 5 1 15,-1 3 0-15,-3 2 11 16,0 2-2-16,-5 4-10 0,-2 1 1 16,-3 3 0-16,-6-1 0 15,-5 2-1-15,-4 4 0 16,-9 0 0-16,-7 1 0 16,-5 0-2-16,-18 3-5 15,-17-2 6-15,-16 0 0 16,-6 3-1-16,5 0 1 15,9 2 0-15,22 0 0 16,19 0 0-16,14 0 0 16,6-1 1-16,-7-1 0 15,-5-3 0-15,-7-1 0 16,-2-2 1-16,-15-3-1 0,-17-5-1 16,-21 0-6-16,-6 1-4 15,1 3 2-15,7 1-3 16,7 5 2-16,-5-1-3 15,1-1 4-15,7 3 1 16,0-2 0-16,5 4 2 16,4 0 6-16,1 1-1 15,4 2-7-15,1 0 1 16,4 0 6-16,-2 0-10 16,-2 0 3-16,3 0 2 15,10 0-2-15,17 0-2 16,12 0 9-16,4 0-6 15,-7 0 6-15,-5 0-7 0,-4 0 7 16,-2 0 1-16,5 0 0 16,-3 0 0-16,-2 0-6 15,-1 0 0-15,4 0 5 16,2 0 0-16,5 0-2 16,5 0 3-16,3 2-2 15,2 2 1-15,2 3 0 16,2 2-1-16,-1 2 1 15,-3 3 0-15,0 1-5 16,-1 2-1-16,-2 2 1 16,3-2 4-16,4-2 1 15,5-1-1-15,2 0 1 16,7-1 0-16,7-2 0 16,2 1-6-16,4-2 6 15,3 2-7-15,0 1 7 0,0 1 0 16,0 0 0-16,3 0 0 15,0 3-1-15,0 2 0 16,0 0 1-16,0 4 1 16,0 2-1-16,2 2 1 15,-2 4 1-15,3 2-1 16,0 4 0-16,0 3 0 16,0 4 0-16,0 3 0 15,4 3 1-15,0 3 0 16,-2 4 0-16,1 4 1 15,1 1 0-15,1 0 5 16,1 1 6-16,4-3 3 16,2-3-1-16,2-7-5 15,5-6 5-15,3-5-3 16,4-6-1-16,2-6 1 0,6-5 3 16,4-4-2-16,2-5 0 15,3-6 2-15,2-7 13 16,1 0 11-16,-4-2-7 15,0-11-2-15,-5 2-17 16,-4-1-12-16,-6 5 6 16,-11 2-7-16,-7 3 0 15,-3 2-15-15,-6 0-73 16,0 14-58-16,-6 6-72 16,-6-3-446-16</inkml:trace>
  <inkml:trace contextRef="#ctx0" brushRef="#br0" timeOffset="23116.3964">8453 6292 75 0,'0'0'140'16,"0"0"-27"-16,0 0-14 15,0 0-21-15,0 0-7 16,0 0 2-16,-50-40-13 15,42 34 6-15,-4 1-24 0,-4-1 1 16,-1 3 2-16,-5 0-18 16,-5 3-1-16,-6 0-10 15,-4 0-6-15,-6 0-1 16,-1 8 13-16,0 4-2 16,3 0 2-16,4 5 1 15,4 2 1-15,5 3 0 16,4 2-3-16,5 3-2 15,5 0-12-15,5 6-6 16,2 1 0-16,2 2 8 16,2 3-8-16,0 0 8 15,0 1 4-15,3-1 9 16,0 0 4-16,0 3 4 16,0 0 11-16,5 2 2 0,5 2-5 15,4 1-12-15,-2 1-8 16,4 0-17-16,-4 0 17 15,6-3-8-15,-3-2 0 16,4-2 0-16,2-3 9 16,2-4 9-16,2-2-7 15,5-5 4-15,-2-3 3 16,6-5-1-16,-1-2-2 16,2-3-3-16,3-3 0 15,-1-3-10-15,2-5 15 16,3 0 3-16,-2-3-3 15,-1 0-5-15,-3 0-9 0,-2 0-2 16,-1 0-10 0,-2-3 15-16,0-3-1 0,1-2 0 15,-1-2 2-15,0-3-4 16,1-3 6-16,-1-3 11 16,-1-1-5-16,1-3-12 15,-2-4 0-15,-4 1-2 16,-2-3 6-16,-4 1-7 15,-3-1-1-15,-1-2 1 16,-4-3 3-16,-1 0-7 16,-6-2-4-16,-2-3-1 15,-2-1 5-15,0 0-4 16,0 1-1-16,0 1-1 16,-2-1 7-16,-4 0-1 15,-2 0-6-15,-1-2-1 0,-2 1 0 16,2-4 0-1,-1 3 0-15,-2 1 1 0,-2 1 0 16,1 2-1-16,-4 4 1 16,3 3 0-16,-6 4 0 15,0 2 0-15,-3 3 1 16,-2 2 15-16,-4 2-6 16,-1 3-4-16,-2 2-5 15,-3-1 5-15,-2 2-5 16,1 1 0-16,1 3 0 15,0 2 0-15,1 0 0 16,-2 2 0-16,5 1-1 16,-5 0 1-16,2 2-1 0,1 0 0 15,5 0 0-15,5 0 1 16,-1 0-1-16,1 0 1 16,0 3-1-16,-2 3 0 15,-1 4-1-15,-4-1 1 16,0 0 0-16,1 0 0 15,0 1 1-15,3-1-1 16,3-2 0-16,3-1 0 16,9-2-1-16,2 1 1 15,4-5 0-15,0 3 0 16,2-1 0-16,1-2 0 16,1 0 0-16,1 1 0 0,0-1 0 15,0 0 0 1,0 0-6-16,0 0-33 0,0 0-15 15,0 2-27-15,0 1-37 16,0 0-21-16,0 6 8 16,6 2-70-16,7 10-47 15,-4-1-86-15,-3-6-417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20T07:19:20.8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6186 7439 821 0,'0'0'176'0,"0"0"-27"16,0 0 79-16,0 0-16 0,0 0-65 15,0 0-34-15,3-3-21 16,27-6-22-16,10-4-32 16,12-3-11-16,8-2-8 15,10 1-12-15,-6 1-7 16,-6 1 0-16,-11 2-61 15,-15 2-139-15,-17 8-128 16,-13 2-162-16,-2 1-106 0</inkml:trace>
  <inkml:trace contextRef="#ctx0" brushRef="#br0" timeOffset="163.2866">5956 7570 838 0,'0'0'78'0,"0"0"-45"15,0 0 146-15,115-10 11 16,-21-14-63-16,21-11-74 16,9-5-45-16,-22 6-8 15,-17-4-98-15,-35 12-136 16,-17-1-170-16</inkml:trace>
  <inkml:trace contextRef="#ctx0" brushRef="#br0" timeOffset="437.2001">6414 6956 1035 0,'0'0'175'0,"0"0"-106"0,0 0 41 16,0 0 1-16,0 0 36 16,81 25-7-16,-26-3-23 15,9 6-32-15,6 2-8 16,-3 5-34-16,-7 5-2 15,-11 3-1-15,-12 6-15 16,-17-2 5-16,-20 0-5 16,-21 5 1-16,-63 6 8 15,-66 9-16-15,-43-1 0 16,-32-2-18-16,-10-4-42 16,67-21-176-16,28-9-401 0</inkml:trace>
  <inkml:trace contextRef="#ctx0" brushRef="#br0" timeOffset="8465.2313">8483 6858 375 0,'0'0'125'0,"0"0"-40"16,0 0 14-16,0 0 9 16,0 0-14-16,0 0 4 15,0-23-40-15,0 20-8 16,0-2-3-16,0-1-8 16,-2 0-12-16,-1 3-1 15,-1-4-1-15,-3 1 0 16,-1 0 6-16,-1-1-2 15,3 0 5-15,-3 2 5 0,2-2-3 16,-2 2 19-16,-1 0-11 16,0 2-15-16,0-1 0 15,-3 1 6-15,-1 1-10 16,-1 0-12-16,-1 2 0 16,-3 0-4-16,2 0-2 15,-2 0 3-15,-5 0 5 16,3 0-2-16,-5 2-3 15,-2 2-2-15,0 1-2 16,-2 0 1-16,2-2 12 16,1 1 12-16,3-1-4 15,3-1-6-15,2 1-11 16,0 0-3-16,6 3-6 16,0-1 0-16,-2 1 0 15,6 3-1-15,-1 0-2 16,0 0 1-16,2 2 0 0,-4 2 1 15,6 3-1-15,0 1-2 16,0 0 2-16,0 5 0 16,-3 3 1-16,2 3 1 15,0 2 0-15,0 5 9 16,0 7-1-16,1 3 4 16,3 4 3-16,1 4-1 15,2 2 1-15,0-1 0 16,0-1-8-16,11-4 8 15,2 0 5-15,4 0 0 16,0 0-8-16,4-2 11 16,0-2-14-16,0 2 3 0,4-3-5 15,-1 1-2-15,3-6 2 16,-2-2 1-16,1-4-3 16,1-3-5-16,-1-4 0 15,1-2 5-15,3-1-5 16,0-3 11-16,0-1-5 15,-2-5 8-15,2-1-2 16,-3-3-2-16,-2-4 2 16,1 0-3-16,0-5 2 15,1-1 7-15,2 0-4 16,-1 0-3-16,0 0-2 16,0-7-9-16,2-2 11 15,-3-1-2-15,1-2-2 0,-2-3 1 16,1-1 0-1,0-3 4-15,-2-1 0 0,5-5-5 16,-4-1 1-16,0-4 1 16,-3-2-3-16,-2-2 2 15,1-3-3-15,-7-1-6 16,-2-5 1-16,-7 1 0 16,0-3-1-16,-6-3 1 15,0 1 1-15,0 2-1 16,-8 1 0-16,-2 4-1 15,-2 2 1-15,-1 1 0 16,-1-2 0-16,1 1 0 16,-2-1 1-16,1-1 5 15,-2 1 0-15,1-3-7 0,-3 4 0 16,2-1 0-16,-3 0 0 16,0 2-1-16,0 2 0 15,-3 0 2-15,4 4-1 16,-4 4 1-16,2 0 0 15,0 2-1-15,0 2 0 16,-1 4 0-16,2 0 0 16,1 3 0-16,-3 2 1 15,3 2-1-15,-1 0 0 16,-2 3 1-16,0 3-1 16,0 2 0-16,2-1 0 15,-1 3-1-15,-3 2-1 16,0 0 1-16,-2 0-1 15,-1 0 2-15,-1 7 0 0,0-2-1 16,2 0 0-16,1 2 0 16,2-2 1-16,0 1 0 15,4 0 0-15,-2 2 0 16,5-2-1-16,-1 3-1 16,4 1-19-16,3 0-48 15,0 3-75-15,9 3-88 16,0-1-302-16,9-5-587 0</inkml:trace>
  <inkml:trace contextRef="#ctx0" brushRef="#br0" timeOffset="15804.0307">20966 6909 537 0,'0'0'91'0,"0"0"-25"15,0 0 60-15,0 0 31 16,0 0-60-16,0 0-35 16,-85-48-17-16,58 48-1 15,-3 9-5-15,5 9 8 16,2 1 13-16,7 5-15 15,12 1-15-15,4 0-6 16,5 3 5-16,20-2-6 16,6 4 2-16,6-2-12 15,3 2-2-15,-2-1-3 16,-2-2-7-16,-8 1 8 0,-7 0-8 16,-9-5 0-16,-6 1 19 15,-6-4-2-15,-3-4 15 16,-14-1 12-16,-11-3-2 15,-8-1-2-15,-9-4-12 16,-3-3-13-16,-1-2-9 16,3-2-6-16,10 0-1 15,8 0-1-15,13-8-55 16,15-10-68-16,0 0-187 16,12 1-266-16</inkml:trace>
  <inkml:trace contextRef="#ctx0" brushRef="#br0" timeOffset="16614.5273">21243 6890 202 0,'0'0'198'16,"0"0"-148"-16,0 0-34 15,0 0 3-15,0 0-18 16,0 0 1-16,0 0-2 0,-3-5-11 16,3 5-18-1,0 0 3-15,0 0 5 16,0 0 9-16,0 0 11 0,0 0 1 15,0 0 0-15,0 0 37 16,0 0 21-16,0 0 0 16,0 0 4-16,0 0 11 15,0 0 2-15,0 0 6 16,0 0-6-16,0 0-11 16,0 0-12-16,0 0-12 15,0 0-8-15,0 0-1 16,0 0-7-16,0 0 7 0,0 0-2 15,0 0-8 1,0 0-8-16,0 0-1 0,0 0 4 16,0 0 1-16,0 0 8 15,0 0 5-15,-1 0 8 16,-2-2-2-16,0 2-10 16,0 0-14-16,-3 0-10 15,-5 9-1-15,0 5 9 16,-3 4 6-16,2 2-1 15,3 1 8-15,5 0 7 16,4-1-6-16,0-2-1 16,4-2 6-16,12-2 13 15,7-1 8-15,4-3 0 16,1-3-5-16,2-1-9 16,-2 2-8-16,-1 0-9 0,-4 1-7 15,-2 5-3-15,-4 1-8 16,-2 4 9-16,-4 3 2 15,-5 0 19-15,-3 0-8 16,-3-2-11-16,0-2 6 16,-9 0-7-16,-10-1 0 15,-4-6 7-15,-5 1 4 16,-5-4-13-16,-3-3 6 16,0-4-14-16,2-1 0 15,7 0-1-15,5 0-13 16,8-4-45-16,6-3-78 15,8-10-88-15,17 2-311 16,4 1-314-16</inkml:trace>
  <inkml:trace contextRef="#ctx0" brushRef="#br0" timeOffset="16906.1326">21754 6865 1061 0,'0'0'172'16,"0"0"20"-16,0 0-3 15,0 0-96-15,0 0-10 16,0 0 33-16,-59 97-18 16,40-42-22-16,1 5-19 15,3 2-14-15,7-1-7 0,6-4-16 16,2-6-9-16,4-9-10 15,17-9-1-15,6-5 0 16,9-11 0-16,4-8-39 16,8-9-77-16,11-8-92 15,-12-13-141-15,-9-4-269 0</inkml:trace>
  <inkml:trace contextRef="#ctx0" brushRef="#br0" timeOffset="17095.3714">21760 7178 725 0,'0'0'105'15,"0"0"28"1,0 0 54-16,0 0-5 0,0 0-35 16,116 32-82-16,-77-32-36 15,2 0-29-15,7-20-46 16,-9 0-224-16,-14-4-297 0</inkml:trace>
  <inkml:trace contextRef="#ctx0" brushRef="#br0" timeOffset="17283.2918">21785 6757 734 0,'0'0'102'0,"91"0"-28"16,1 0 59-16,26 0-36 16,-8 0-67-16,-14 6-30 15,-36 1-101-15,-37-3-480 0</inkml:trace>
  <inkml:trace contextRef="#ctx0" brushRef="#br0" timeOffset="25692.3232">10144 7790 189 0,'0'0'107'0,"0"0"-87"16,0 0-10-16,0 0 26 15,0 0 42-15,0 39 6 16,-5-21-16-16,-1 5 7 16,-2 6-9-16,1 5-11 15,-1 5 30-15,2 4-10 16,0 5-18-16,0 1-2 0,0 0-2 15,2 1-8 1,-3-1-10-16,-1-6-8 0,5-4 12 16,-3-6-5-16,1-5-11 15,2-6 3-15,-1-3 1 16,1-5 18-16,-1-2-23 16,2-5-15-16,1-2 4 15,-1-1-4-15,2-3-6 16,0-1 5-16,0 2-5 15,0-2 0-15,0 0 1 16,0 1 0-16,0-1 0 16,0 0-2-16,0 4 0 15,9-1 3-15,10 0 62 16,11 1-5-16,11-1-6 0,12-2-5 16,10 2-15-1,6-3-12-15,3 0-6 0,-1 0-6 16,1 3 3-16,-4-1 2 15,-1 0-1-15,-3 1 7 16,-4-1-11-16,1-1 2 16,-3-1-2-16,-3 0 5 15,2 0-5-15,-3 0 2 16,1-3-6-16,0-2 2 16,-1 0-7-16,-1 1 0 15,-3 0 0-15,3 1 1 0,-2 0-1 16,0 3 1-1,0-2-2-15,2 1 1 0,-1-1 0 16,5 0-1-16,3 1 1 16,1-1-1-16,2 0 1 15,7-1 0-15,-3-1-1 16,3-2 0-16,0-1 1 16,2-1 0-16,-2-1 0 15,0 0 0-15,0 2 2 16,-4 2-3-16,-4 0 1 15,1 0-1-15,-3 2 1 16,-2 0 1-16,1 0 8 16,2 2 0-16,1 0 8 15,0-2-5-15,3 2-1 16,-1-3-9-16,0 3 10 0,0-1-2 16,0 2-3-16,-6 0-7 15,-1-2 6-15,-5 1-1 16,-3-1-4-16,-5 0 5 15,-4-1-6-15,-2 1 6 16,-3 0-5-16,-1-1 4 16,-1 1 1-16,0 1-6 15,-2-1 7-15,2 2-8 16,-2 0 6-16,2 0 2 16,-1 0-1-16,-3 0-1 15,1 0-5-15,-3 0 10 16,0 0 5-16,-2 0-9 15,-3 2 1-15,0 1-1 16,-3 0-1-16,0-1 0 0,-1 3 1 16,0-1-5-16,-1-1 4 15,-1-1-4-15,-3 1 0 16,1-1 8-16,-2-2-8 16,-1 0 5-16,1 0-1 15,1 0-4-15,1 0 5 16,0 0-6-16,4-7 8 15,1-2-8-15,2-4 0 16,3-2-1-16,1-5 2 16,3-4-1-16,-1-4 5 15,1-4-6-15,-3-1 1 16,-3-2 0-16,-3 0 0 16,-4 4-1-16,-5-1 0 0,-3 5 1 15,-4-2-1-15,0 5 0 16,-2-2 5-16,-1 1-5 15,2 0 0-15,-1-1 2 16,1 1 0-16,-1 0-1 16,1 2-1-16,2 0 1 15,-1 3-1-15,-3-1-1 16,0 4 0-16,0 2-7 16,0 2 0-16,0 4 2 15,-4-2-1-15,-5 3 7 16,-4 1 0-16,-6 0 0 15,-3 3 2-15,-5 0-1 16,-4 1 0-16,-3 0 0 0,-2 1-1 16,-3 1 1-16,-5 0-1 15,0-2 2-15,-4 2-2 16,-1-2 6-16,0 0-5 16,-2 0-1-16,3 0 0 15,-1 1 0-15,1 1 1 16,-1-1 0-16,0-1-1 15,-1 3 0-15,0 0 0 16,-2 0 0-16,-1 0 0 16,-2 0-1-16,-4 0 1 15,-1 0 0-15,0 0-1 16,-2 0 0-16,-3-2 1 16,-2 0 0-16,-1 0 0 15,2-1-1-15,4 1-1 0,3 2-3 16,6-1 5-16,5 1 1 15,0 0-1-15,6 0 0 16,2 0-1-16,-3 0-5 16,6 0-1-16,-6 3-8 15,1 0 0-15,-2-1 8 16,-3 0-3-16,-1 0 1 16,-3 1 7-16,-3-1-6 15,1-2 7-15,-1 0-8 16,-1 0 7-16,3 0 1 15,1 0 0-15,3 0-1 16,1 0 1-16,2 0-10 16,-1 0 0-16,0 0 5 0,2 0 5 15,2 0-5-15,-1 0 6 16,1 0-1-16,0 0 0 16,-2 1-8-16,-1 2 8 15,-1-1-8-15,1-1 1 16,-1 1 7-16,2-2 0 15,1 3-9-15,1 0 10 16,-2-1-1-16,0 1-5 16,1 0 5-16,-3 0 1 15,1-3-9-15,-1 3-4 16,1-3 2-16,-1 0 1 16,-1 0-5-16,-3 0 0 15,-1 0 6-15,0 0 8 16,-4 0-8-16,0 0 1 15,2 0 8-15,0 0 1 0,1 0-1 16,4 0 0 0,3 0 1-16,5 0-1 0,5 0 1 15,0 0 0-15,4 0-1 16,1 0-2-16,-1 0 2 16,1 0-9-16,-1 0 7 15,-1 0 1-15,1 3 0 16,1 2-5-16,2-1 5 15,0 0-7-15,1 2-2 16,1 0 1-16,2-1-2 16,0 1 9-16,4-1 1 0,2-1 0 15,3 1-1 1,4 0 1-16,3-2 1 0,1 2-8 16,3-1 8-16,-1-2-3 15,4 4 2-15,-1-4-11 16,1 2 10-16,-1 2-6 15,1 1 8-15,-2 0 0 16,1 1 0-16,-3 1 0 16,1 0 0-16,0 1 1 15,1 0-1-15,-1-3 0 16,2 1 0-16,1-1-1 16,1-3-157-16,3-1-232 0,7-3-584 15</inkml:trace>
  <inkml:trace contextRef="#ctx0" brushRef="#br0" timeOffset="26468.4656">15661 7740 324 0,'0'0'79'0,"0"0"-8"16,0 0 31-16,0 0 44 16,0 0 26-16,0 0-32 0,-35 1-24 15,57 0-16-15,14 2 126 16,30 4-41-16,34-4-36 15,33 2-46-15,14-4-31 16,-3-1-19-16,-16 0 3 16,-22 0-12-16,-21 0-16 15,-21-1-16-15,-20-1-11 16,-11-1 0-16,-5 0-1 16,-3 0-7-16,-9 0-52 15,-16 2-48-15,-30 0-125 0,-13-1-127 16,-14 1-164-16</inkml:trace>
  <inkml:trace contextRef="#ctx0" brushRef="#br0" timeOffset="26714.6545">15690 7840 1145 0,'0'0'154'0,"114"3"-96"16,-1-3 64-16,23 0 58 16,11 0-16-16,-7 0-49 15,-16 0-23-15,-4-3-20 16,-11 2-35-16,-18 1-23 0,-23 0-14 16,-22 0 0-16,-11 0-33 15,-11 7-90-15,-7 0-202 16,-17 0-612-16</inkml:trace>
  <inkml:trace contextRef="#ctx0" brushRef="#br0" timeOffset="40094.266">10799 8290 46 0,'0'0'407'0,"0"0"-258"15,0 0-45-15,0 0 24 0,0 0 25 16,0 0-17-1,20 3-7-15,2 0 22 0,6-3-34 16,5 1-12-16,1-1-30 16,2 0-1-16,-1 0-21 15,-2 0-21-15,-5 0-18 16,-6 0-6-16,-7-1-7 16,-6 1-1-16,-5 0-43 15,-4 0-94-15,-15 0-187 16,-8 0-57-16,-4 0-348 0</inkml:trace>
  <inkml:trace contextRef="#ctx0" brushRef="#br0" timeOffset="40307.8857">10638 8453 848 0,'0'0'232'0,"0"0"-158"15,0 0 14-15,0 0 60 16,0 0-16-16,102 0-34 16,-61 0-52-16,1-2-31 15,-1 2-8-15,0 0-7 16,3 0-22-16,-12 0-150 16,-6 2-323-16</inkml:trace>
  <inkml:trace contextRef="#ctx0" brushRef="#br0" timeOffset="46409.8582">11030 7752 65 0,'0'0'56'0,"0"0"-4"16,0 0-14-16,0 0-1 16,0 0-9-16,0 0-5 15,0 0 1-15,2-23-2 16,-2 22-8-16,0 1-8 15,0-1-6-15,-3 1-22 0,-2-2-7 16,0 2-6-16,-1-1-4 16,3 1-14-16,-4 0 8 15,3 0 12-15,-1-2-22 0</inkml:trace>
  <inkml:trace contextRef="#ctx0" brushRef="#br0" timeOffset="47076.2007">10696 7248 568 0,'0'0'195'0,"0"0"19"15,0 0-19-15,0 0-31 16,0 0-56-16,0 0-41 15,0 0 29-15,-36 80 16 16,26-34-18-16,2 0-22 16,1-2-20-16,1 0-28 15,-2-3-14-15,4-4-3 16,1-3-7-16,1-8-42 16,2-6-72-16,0-12-118 15,5-8-173-15,6 0-137 0</inkml:trace>
  <inkml:trace contextRef="#ctx0" brushRef="#br0" timeOffset="47323.3558">10751 7302 518 0,'0'0'144'0,"0"0"-26"16,0 0 63-16,0 0-86 15,0 0 5-15,0 0 9 16,0 0 21-16,-17 84-36 15,12-60-21-15,2-2-12 16,2-2-17-16,1-2-15 16,0-2-11-16,6-3-18 15,9-4 1-15,6-2 7 0,4-2-8 16,5-5-46 0,3 0-120-16,10-12-102 0,-8-4-73 15,-8-1-332-15</inkml:trace>
  <inkml:trace contextRef="#ctx0" brushRef="#br0" timeOffset="47764.6221">10996 7406 358 0,'0'0'130'0,"0"0"-46"16,0 0 24-16,0 0 29 15,0 0-28-15,0 0-46 16,0 0-21-16,-57 78-23 15,54-72-12-15,0-1 0 16,0-5-1-16,3 0 6 0,0 0-6 16,0-6 7-1,0-8-11-15,0-3 39 0,3 0-5 16,5-4-5-16,0 4 11 16,1 0-5-16,-1 6 11 15,1 5-7-15,-1 3-20 16,2 3-6-16,-1 1 5 15,0 13 44-15,3 5-14 16,-2 3-1-16,0 1-27 16,-2-4 7-16,0 0-4 15,-2-5-12-15,0-4-4 16,-4-5-2-16,3-3 0 16,-1-2 11-16,1 0 7 0,1-14-9 15,0-5-11 1,0-6-5-16,-3 0-23 0,1-3-24 15,-2 5-34-15,-2 4-31 16,0 7-25-16,6 12-57 16,-3 0-144-16,0 5 71 0</inkml:trace>
  <inkml:trace contextRef="#ctx0" brushRef="#br0" timeOffset="48245.735">11157 7363 469 0,'0'0'219'0,"0"0"-53"15,0 0-12 1,0 0-40-16,0 0-66 0,0 0 5 16,0 0 28-16,0 37-13 15,2-15-26-15,-1 1-11 16,2-2-14-16,-2-3 1 15,1-3-11-15,0-6-5 16,-1-5 0-16,3-2 4 16,-1-2 7-16,2-2 7 15,1-11 6-15,0-8-18 16,2 0-7-16,0-1 7 16,1 1-7-16,1 2 7 15,0 7-6-15,0 3-1 0,1 9 5 16,1 0-5-1,1 0 1-15,2 6 6 0,-2 5-6 16,2 1-1 0,-4-1-1-16,-2-1 1 0,-3-3 0 15,-2-3 0-15,-1-4 6 16,-2 0 9-16,3 0 42 16,0-8-15-16,-1-6-30 15,2-5-6-15,-2 0-6 16,-3 1-1-16,0 1-13 15,0 5-33-15,0 12-64 16,0 0-184-16,-5 0-333 0</inkml:trace>
  <inkml:trace contextRef="#ctx0" brushRef="#br0" timeOffset="60434.2751">9898 13537 608 0,'0'0'224'0,"0"0"-155"15,0 0-10-15,0 72 67 16,0-31 32-16,-2 5-7 16,0 6-51-16,1 0-26 15,-3 0-10-15,2 0-7 16,-3-3-15-16,2-1 14 15,-3 1-13-15,-1-3-26 16,-1-2-10-16,1-2-6 16,1-9-1-16,-2-3-6 15,4-7-12-15,1-7-28 16,1-6-64-16,-1-10-101 16,2 0-44-16,-2-4-85 0</inkml:trace>
  <inkml:trace contextRef="#ctx0" brushRef="#br0" timeOffset="61325.2387">9779 13638 719 0,'0'0'179'16,"0"0"-111"0,0 0-26-16,0 0 47 0,0 0 31 15,112-77-26-15,-58 61-14 16,21 0-4-16,23 2 8 16,22-1-17-16,10 3-9 15,-3-1-10-15,-8 0-13 16,-11 4-4-16,-8-2-12 15,-6-1-6-15,-17 3 2 16,-17-1-5-16,-15 3 5 16,-6 2 4-16,7 0-8 15,0 0 4-15,5 0 0 0,-9 1-1 16,-7 1 0 0,-5 1-3-16,-6 2 4 0,-2 0-6 15,0 0 0-15,1 0 4 16,-2 0-1-16,1 0 0 15,-1 2-4-15,0 5-2 16,0 0 2-16,-2 6-6 16,-5 5 10-16,-3 5 14 15,-6 8 2-15,-5 4 0 16,0 3-7-16,-5 5 1 16,-9-1-9-16,-1 0 5 15,-2 0-12-15,4 1 3 16,-3-1-3-16,3 1-5 15,0-1 0-15,1-3 1 16,-2-2 0-16,0-1-1 16,-2-6 5-16,-1-1-6 15,-2-4 0-15,2-4-1 0,-2-1 0 16,-2-5 0-16,-2-4-9 16,-2-3 4-16,-6-2-9 15,-8-6 5-15,-7 0 1 16,-9 0-6-16,-20-2 6 15,-22-7-1-15,-19 1-5 16,-7-1 14-16,9 6-6 16,8-2 7-16,12 5 2 15,0 0-1-15,1 0 0 16,13 0 0-16,16 0-1 16,16 3 12-16,5-1 1 15,-4 3-5-15,-2 1 0 16,-1-1 4-16,8 1-1 0,6 0 0 15,9-2 0-15,4 1-1 16,7 0-3-16,5-2-1 16,2 0-5-16,1-1-1 15,5-1 0-15,0 1 0 16,3-2-1-16,0 0-46 16,0 0-76-16,0 0-91 15,9-11-360-15,2-5-574 0</inkml:trace>
  <inkml:trace contextRef="#ctx0" brushRef="#br0" timeOffset="66515.1599">15580 12458 29 0,'0'0'51'0,"0"0"-8"16,0 0-17-16,0 0-13 15,0 0 3-15,0 0 4 16,-21-12-13-16,16 10 5 16,2 1-11-16,-1-1 6 0,-2 2-6 15,2-2-1-15,-2 1 1 16,3 1 0-16,-2-2-1 15,1 0 0-15,-5 2-12 16,6-1-15-16,-5-2-21 16,2 2-17-16,0-2-7 0</inkml:trace>
  <inkml:trace contextRef="#ctx0" brushRef="#br0" timeOffset="67154.0204">15372 12359 114 0,'0'0'185'0,"0"0"-80"16,0 0-18-16,0 0 21 15,0 0 15-15,0 0-15 0,0 0-16 16,0-20 1-16,0 20-17 16,0 0-8-16,0 0-7 15,0 0-4-15,0 0-12 16,0 0-11-16,0 0-12 15,0 3 3-15,0 10 17 16,0 4 15-16,0 8-12 16,0 3-8-16,0 5-6 15,0 4 0-15,0 5-4 16,-3 5 10-16,-3 3-1 16,1 3-8-16,-3-1-5 15,2-2-5-15,0-4 2 16,-2-2-4-16,4-3-1 15,0-2 0-15,-1-1 4 0,4 2-2 16,-2 1 1-16,0 2-3 16,1 3 1-16,-1 4-2 15,0 1 1-15,-4 0-3 16,1 2-3-16,-3-4-3 16,3-4-5-16,-3-3 9 15,2-8-9-15,-1-5 0 16,2-5 0-16,-1-10-1 15,0-2 2-15,3-7-1 16,0-5-1-16,-4 0-34 16,-3-14-86-16,-8-42-150 15,2 3-248-15,2-5-281 0</inkml:trace>
  <inkml:trace contextRef="#ctx0" brushRef="#br0" timeOffset="69294.1368">15408 12179 525 0,'0'0'124'0,"0"0"-80"16,0 0-30-16,0 0-1 0,0 0 36 16,0 0 39-16,0 0 13 15,71 10-21-15,-31-3-22 16,6-2 7-16,12 3 7 16,18-3 12-16,20 2-5 15,22 2-1-15,10-2-10 16,-3-1-17-16,-7-2-4 15,-12-1-9-15,3-1 0 16,1 0-6-16,4 1-3 16,3-2-4-16,6 2 0 15,-1 0 1-15,2-1-1 16,0 3-5-16,-4 0-2 16,-4-2-8-16,-4 0 5 15,-7 1-5-15,-8-1-3 16,-18 1 4-16,-15-4-10 0,-13 3 0 15,-8-3 7-15,8 0-8 16,5 0 0-16,4 0 1 16,-3 0 1-16,-5 0 5 15,-1-5-1-15,-1 2-4 16,0-2-1-16,2 1 6 16,1 1-6-16,-1-1 0 15,-3 1 0-15,-6 0 0 16,-11 2 1-16,-6 0-2 15,-8-1 1-15,-7 1-1 16,-4 1 0-16,-4 0 0 16,-3 0 1-16,0 0-1 0,0 0 0 15,0 0 1-15,0 0 0 16,0 0-1-16,0 0 0 16,0 0 0-16,0 0-6 15,0 0 0-15,0 0-7 16,0 10 13-16,0 10 0 15,-3 5 17-15,-2 7-3 16,-1 6 6-16,1 6 9 16,1 4 3-16,-2 4-11 15,2 4 10-15,-2 3 0 16,2 1-6-16,-2 1-3 16,3-2-7-16,-1 0 4 15,1-2-4-15,2 2-3 0,-1-2 13 16,1-1 3-1,-1-1-13-15,1-2-5 0,-2-6 4 16,3-4 2-16,-3-4-3 16,3-2 2-16,0-2-7 15,-1-1 11-15,1 1-10 16,-2 2 4-16,1 0 2 16,-2-2-9-16,1 0 8 15,-2-2-13-15,0 0 6 16,0-4-1-16,0 2 0 15,-2-4-5-15,3-3 9 16,-1-2-8-16,2-2-1 16,-1-2 0-16,-1 1 1 0,2-4 8 15,-4-2-3-15,0-1-5 16,-1-2-1-16,2-3 8 16,0 0-8-16,2-4 5 15,0-1-5-15,2-2 0 16,-1 0 0-16,1 0 5 15,-5 0 0-15,-1 0-5 16,-5 0-1-16,-9-7-1 16,-4-3-6-16,-8-3-7 15,-9 0-1-15,-9-2-8 16,-8-1-4-16,-18-1 2 16,-18 0 4-16,7 4-7 0,9 3 10 15,10 3 9 1,17 2 7-16,-8 1-4 0,-4-1 5 15,1 0-7-15,3 0-4 16,0-2 4-16,3 2-1 16,-3-2 8-16,-2 0-16 15,-2 0-3-15,-4-1-6 16,-3-2 5-16,-1 0 8 16,1 0-4-16,-2-1 7 15,4 5 9-15,2 0 1 16,4 1-1-16,2 0 1 15,3 1-1-15,0 1 1 16,0 0-1-16,-5-1 0 16,-1 1 0-16,-8 1 0 15,-1-1 0-15,0-1 1 16,2-1-1-16,2 1 0 0,8 0 0 16,4 2 0-16,5 0 1 15,7 1 0-15,2 1 0 16,0 0-1-16,-8 0 1 15,-19 0 0-15,-4 0 1 16,-6 3-1-16,0-3 0 16,17 0 0-16,2 0 1 15,11 0 0-15,7-7 0 16,6 2 1-16,6-2-1 16,4-1 0-16,6 3 1 15,6-1-1-15,2 3 0 16,2 0-1-16,2-2 1 0,3 2 0 15,0 2 6-15,1-1 2 16,4 1 0-16,1 1 3 16,0 0-2-16,0 0-4 15,0 0-4-15,0 0-1 16,0 0 0-16,0 0 1 16,0 0-1-16,0 0 0 15,0 0 1-15,0 0-1 16,-1 0 0-16,1 0 1 15,0 0-1-15,0 0 0 16,0 0-1-16,-2 0 0 16,2 0-2-16,0 0-19 15,0 4-45-15,0 13-127 16,9-1-114-16,5-2-439 0</inkml:trace>
  <inkml:trace contextRef="#ctx0" brushRef="#br0" timeOffset="73244.9295">15641 13243 217 0,'0'0'116'0,"0"0"-81"15,0 0 26-15,0 0 34 16,0 0-7-16,0 0-12 16,36-14-9-16,-24 10-4 15,6 0 17-15,-2 0-15 0,3-1-5 16,1 1-22 0,2 3-19-16,1-1-13 0,-1 1-5 15,-1-1-1-15,-3 2 0 16,-1-1-30-16,-6 1-41 15,-6 0-53-15,-4 0-55 16,-1 0-145-16</inkml:trace>
  <inkml:trace contextRef="#ctx0" brushRef="#br0" timeOffset="73452.4754">15617 13358 20 0,'0'0'557'0,"0"0"-483"0,0 0-31 16,0 0 67-16,0 0 11 15,113-14-41-15,-72 4-27 16,0 0-21-16,3 0-19 16,-2 3-13-16,3 2-16 15,-8 3-143-15,-14 2-433 0</inkml:trace>
  <inkml:trace contextRef="#ctx0" brushRef="#br0" timeOffset="79353.4979">17278 11314 1000 0,'0'0'136'0,"0"0"-48"0,0 0-62 15,0 0 86-15,0 0 23 16,-38 116-32-16,16-63-42 15,1 4-14-15,-2-1-9 16,7-2-16-16,1-8-15 16,8-8-1-16,5-14-5 15,2-8-1-15,0-10 0 16,12-6-25-16,7 0 12 16,4-20 0-16,5-8 2 15,2-8 2-15,-4-1 8 16,-3-1 2-16,-2 6-1 15,-7 10 1-15,-4 9 0 0,-4 12 8 16,-4 1-9 0,2 20 11-16,-1 17 46 0,0 8-6 15,7 10 12 1,2-2-15-16,4-4 3 0,6-3-8 16,4-10-5-16,6-8 0 15,0-10 6-15,1-11-2 16,2-7-10-16,-1-10 1 15,-1-16-11-15,-2-10-16 16,-6-13-6-16,-7-23 1 16,-9-23 1-16,-7 1 5 15,-2 12-7-15,-5 16 0 16,-8 27 0-16,-2 2 0 16,1 7-11-16,2 13-11 15,4 15-30-15,0 2-63 0,2 15-27 16,6 30-32-16,0-4-128 15,0-1-244-15</inkml:trace>
  <inkml:trace contextRef="#ctx0" brushRef="#br0" timeOffset="93589.959">8125 17212 178 0,'0'0'193'16,"0"0"-59"-16,0 0 22 16,0 0 4-16,0 0-2 15,0 0-28-15,0-17 35 16,0 17-23-16,0 0-27 16,0 0-44-16,0 20-39 0,6 23 6 15,13 27 46-15,5 25 30 16,1 11-23-16,-2-7-29 15,-4-9-5-15,-4-18-4 16,-1-13-4-16,-4-16-21 16,-1-4-15-16,0 6-7 15,-2 2-6-15,0 0 0 16,1-7 0-16,-5-13-1 16,-1-8-36-16,-2-12-48 15,0-7-35-15,-15-29 20 16,-3-11-201-16,-6-6-319 0</inkml:trace>
  <inkml:trace contextRef="#ctx0" brushRef="#br0" timeOffset="95888.4669">8071 17160 504 0,'0'0'102'0,"0"0"-77"15,0 0-14-15,0 0 40 16,0 0 27-16,0 0-5 16,101-4 1-16,-71 4 1 15,5 0 12-15,5 6 0 16,6 1 18-16,4 0-15 16,5 1-7-16,3-1-21 15,0 0 10-15,2-1-23 16,5-2-2-16,0-4-9 15,-1 0-3-15,-2 0-2 0,1-4-5 16,-1-5 6-16,-2 2-7 16,0 2-3-16,-3 1-1 15,-3 1-2-15,0 3-6 16,-2-2-2-16,-1-1-4 16,5 1 4-16,2-2-1 15,1-4-4-15,1 3-6 16,2-5 4-16,-2 0-6 15,0 1 2-15,0-2 5 16,-2 2 0-16,-2-1-1 16,2 1 0-16,4 2 2 15,15-1 1-15,21-1 30 16,21-1-14-16,6-1-14 16,-5 1-10-16,-9-1 5 15,-17-3-5-15,-3 0-1 0,-5-3 1 16,-14 2 1-16,-10 4-1 15,-15 0 0-15,0 2 0 16,8-2 0-16,10 0 1 16,11-3 5-16,-2 1 11 15,0 1-12-15,-4-2-5 16,-3 3 0-16,-4 2 8 16,-2-3-8-16,-4 3-1 15,-4 1 2-15,-2 3 7 16,-6-2-9-16,1 4 8 15,-3-2-7-15,2 1 2 16,1-1 3-16,5-1-6 16,2 1 1-16,-1 2 1 15,4 0-1-15,-1-1 0 16,-1 3 1-16,-2-2-1 0,-1 2 0 16,-4 0 0-16,-5 1 0 15,-3 0 0-15,-4 0 0 16,-4 0-1-16,-6 0 0 15,-2 0 0-15,-4 0 0 16,-6 0 0-16,-3 2-1 16,1 4 0-16,-3 1 0 15,1 0-7-15,1 5 7 16,-1 1 2-16,2 4-1 16,0 4 1-16,0 1 6 0,-1 3 1 15,4 4 3-15,-2 2-10 16,1 3 0-16,-3 2 6 15,2 5 2 1,2 3 6-16,-4 4-5 0,2 1-1 16,-3 1-1-16,-1 2 8 15,-2-2-7-15,-2-2 10 16,-1-3-3-16,-3 0-4 16,0 0 2-16,0-1 2 15,0 0 21-15,-6-1-19 16,0-2-11-16,0-2 14 15,2 1-8-15,1-4-13 16,0 0 8-16,1-7-8 0,2 1 1 16,0-2 0-1,0-2-1-15,0-2 1 0,0-4-1 16,0-6 0-16,0 0 0 16,0-6 1-16,-4 1 0 15,1-6-1-15,-2 0 1 16,-4 2-1-16,-4-3 1 15,-5-1 8-15,-7-1 3 16,-10 0-10-16,-4 0 6 16,-8 0-7-16,-7 0 1 15,-5-1-2-15,-7-6-1 16,-1 2-12-16,-6-2 4 16,-2-1-3-16,-11-1 2 15,-14-1 9-15,-26 3 0 16,-14 4 1-16,-3 1-2 0,0 2-32 15,7 0 22-15,3 0 12 16,-2 0 0-16,0 0 0 16,1 5 0-16,-7 1-6 15,2 0 4-15,0 3-8 16,5-4 7-16,10 2 2 16,13-3-4-16,9-1 5 15,21 0 2-15,20-3-2 16,13 0-6-16,8 0-6 15,-6 0 1-15,-6 0 5 16,-5 0 5-16,3 0-9 16,-3 2 8-16,-1 3-7 15,-1-4 2-15,-6 2-2 16,-3 2 7-16,-1-1-6 0,1 3 2 16,-3 2 5-16,1 1 0 15,2 0 1-15,5-3 1 16,5 0-1-16,2-2 0 15,12 2-2-15,2-2 2 16,2-1 0-16,4 0 0 16,5 1 0-16,1-3 0 15,5 1 0-15,2-3 0 16,1 0 0-16,0 0 1 16,-2 0 1-16,2 0 4 15,-1 0-5-15,-4-3 8 16,-4 1-8-16,-4 1 0 0,-2 1 0 15,-1 0-1-15,8 0 20 16,4 0-14-16,8 0-5 16,1 0 6-1,4 0-1-15,4 0 3 0,-1 0 0 16,6 0 3-16,-1 0 4 16,2 0-3-16,-2 0 5 15,1 0-2-15,-3 0-7 16,1 0 0-16,-3-2-3 15,0 0 0-15,-3 2-5 16,1-2 0-16,-3 0-1 16,2 1 6-16,-3-1-6 0,0 2 0 15,3-1 4 1,-3 1-4-16,5 0 0 0,2 0 0 16,4 0 1-16,-1-1 5 15,2 1-4-15,2 0-1 16,-2-3 0-16,-3 3 0 15,4-1 0-15,-4 1 0 16,2-2 0-16,-1 0 0 16,-1 2-1-16,2-1 1 15,1 1 0-15,0 0-1 16,1 0 0-16,1 0 2 16,1 0-2-16,0 0-1 15,0 0 1-15,0 0 0 16,0 0-1-16,0 0 1 15,0 0 0-15,0 0 0 0,0 0 0 16,0 0 0-16,0 0 0 16,0 0-1-16,0 0 0 15,0 0 1-15,0 0 0 16,0 0-1-16,0 0-5 16,0 0-6-16,0 0-7 15,0 0-14-15,0 0-9 16,0-2-15-16,0 2-25 15,0-2-39-15,0-4-32 16,6 0-56-16,12-15-118 16,0 5-185-16,-5-1-271 0</inkml:trace>
  <inkml:trace contextRef="#ctx0" brushRef="#br0" timeOffset="97855.9066">12486 16075 354 0,'0'0'67'15,"0"0"-19"-15,0 0 34 0,0 0 37 16,0 0 26-16,0 0 6 16,-22-65-23-16,22 67-61 15,0 20-35-15,0 17 56 16,0 25 21-16,12 31 21 15,7 31-31-15,0 17-7 16,1-1 3-16,-1-8-7 16,-2-19-25-16,-1-8-22 15,-4-20-16-15,0-24-17 16,-4-17-7-16,-2-10 0 16,0 2-1-16,1-2-4 15,-4-5-22-15,-3-15-64 0,0-16-38 16,-22-48 15-16,-5-12-295 15,-6-15-589-15</inkml:trace>
  <inkml:trace contextRef="#ctx0" brushRef="#br0" timeOffset="99501.1118">12473 15859 836 0,'0'0'100'0,"0"0"-84"16,107 0 11-16,-19 0 97 16,34 0 2-1,23 0-10-15,10-7-20 0,6-8-15 16,0-3-6-16,16 1-26 15,6-2-7-15,7 2-4 16,3 0-3-16,-8 2 5 16,-9 0-12-16,-15 1-4 15,-15 0 6-15,-13 2-4 16,-13 1 3-16,-12 1-7 16,-12 0 0-16,-18 2 0 15,-17-2-11-15,-12 5 4 16,-3-2-4-16,7 1 8 15,8-1-3-15,4-2-4 0,1 4-5 16,-4 1 2 0,-1 0 0-16,0 3-3 0,1-2-5 15,-1 0 9-15,0 1-9 16,-1-1 0-16,-5 2 0 16,-6 1 1-16,-4 0-1 15,-8 0 0-15,-5 0 0 16,-6 1 0-16,-4 4 0 15,-2 1 7-15,0-2-7 16,1 0 8-16,0 0-8 16,2-2 5-16,3 3-5 15,-1-2 0-15,-1 1 1 16,3-1-1-16,-2-1 0 16,0 1 1-16,1 1-1 15,-1 1 0-15,1 0 0 0,1 2 8 16,-5 2 2-16,3 4-2 15,-4 4 2-15,-5 5 8 16,2 7 16-16,-6 7 4 16,-1 6-11-16,-4 6-3 15,-6 7 2-15,-1 3 5 16,0 2-11-16,0 1 7 16,-6-3 6-16,-4-2-19 15,3-3-1-15,-4-4-1 16,0 0 0-16,0-2 1 15,0-4-8-15,0 1 9 16,2 0-5-16,1-1 1 16,1 2 3-16,2 2 9 0,4 0-22 15,1 1 5-15,0 0 23 16,0-2-19-16,0 0 0 16,3-2-9-16,1-1 5 15,2-2 0-15,-5-2 2 16,-1-3 4-16,0-4-2 15,0-2-8-15,-10-4 19 16,-2 0-1-16,-2-4-6 16,0 0 4-16,-2-5-6 15,2 2 0-15,2-6-3 16,0 0-3-16,2-5-5 16,2-1 0-16,0-2 8 0,-2-4-8 15,0-1 0-15,-6 0 11 16,-7 0-12-16,-6-8-7 15,-12-3-3-15,-20-4-11 16,-28-5-8-16,-29-2 5 16,-15-2 5-16,1 4-6 15,12 3 13-15,18 5 4 16,20 1 8-16,18 6 1 16,18 0 0-16,5 0-1 15,-8 1 1-15,-7-2 0 16,-7-1-1-16,-1 0 0 15,-5-1 0-15,-4 3-1 16,-13-4 1-16,-16 1 0 0,-20-1 0 16,-12 1-2-1,-5 0-11-15,2-1 2 0,3 2-14 16,-1 2 12-16,1-2 5 16,7 7 7-16,8-2-8 15,24 2-3-15,26 0 5 16,21 0 6-16,14 0 0 15,0 0-5-15,-2 0 6 16,-4 0-1-16,2 0-18 16,-1 0-11-16,-5 5 12 15,-3 0 5-15,-6 1-2 16,-2-3 7-16,-2-3 7 16,5 0 0-16,-1 0 1 15,5 0-1-15,8-2 1 16,6-3 0-16,6 2 0 0,4 1 0 15,4 2-1-15,3 0 0 16,-4 0-1-16,1 2 1 16,-3 3 0-16,-1 0 0 15,-3-2 1-15,0 2 1 16,0-1-1-16,0 0 0 16,-3 4 0-16,2-5-1 15,1 3 1-15,5-3 0 16,4 0 0-16,6 2 0 15,3-5 1-15,3 0 1 16,0 0 5-16,3 0 4 16,0 0-2-16,2 0 4 15,-1-5 0-15,1 2-4 16,1 1 2-16,-2 2-10 0,2 0 5 16,0 0-6-16,0 0-5 15,0 0 5-15,-1 0-6 16,1 0-33-16,0 0-40 15,0 0-81-15,1 0-91 16,8 0-317-16,0 0-615 0</inkml:trace>
  <inkml:trace contextRef="#ctx0" brushRef="#br0" timeOffset="104110.5131">22316 10268 1106 0,'0'0'391'0,"0"0"-51"16,0 0-13-16,0 0-56 0,0 0-106 16,-81 0-83-1,2 82 29-15,-16 29-16 0,-1 13-19 16,14-8-22-16,28-32-23 16,23-27-21-16,12-19-2 15,10-10-8-15,3 0-83 16,6-7-131-16,6-21-102 15,12 0-297-15,6-29-760 0</inkml:trace>
  <inkml:trace contextRef="#ctx0" brushRef="#br0" timeOffset="104280.6501">21874 10256 573 0,'0'0'1244'0,"0"0"-1023"16,-15 90 35-16,32 4-29 0,57 34-41 15,28 12-41-15,17-4-46 16,-6-19-63-16,-30-24-36 16,-25-18-5-16,-17-10-182 15,-19-23-281-15,-12-18-1069 0</inkml:trace>
  <inkml:trace contextRef="#ctx0" brushRef="#br0" timeOffset="105791.7962">21585 9399 453 0,'0'0'193'15,"0"0"51"-15,0 0 10 16,0 0-13-16,0 0-42 16,0 0-40-16,-42-43-44 15,20 40-11-15,-8 3 22 16,-3 5-31-16,-3 15-16 16,-2 11 1-16,2 8-4 0,2 7-2 15,6 4-9-15,9-1-12 16,9-2-15-16,7 0-3 15,3-3-10-15,4-6-3 16,13-1-4-16,5-8 11 16,2-5 0-16,1-8-6 15,3-10 2-15,2-6-2 16,5 0 2-16,2-20-10 16,0-6-2-16,-1-13-4 15,0-7-8-15,-10-5 7 16,-6-2-2-16,-9 0-5 15,-10 6 0-15,-1 4-1 16,-15 9 0-16,-15 7 0 0,-13 10-13 16,-9 10-54-1,-5 7-65-15,2 13-78 0,15 11-147 16,20-5-678-16</inkml:trace>
  <inkml:trace contextRef="#ctx0" brushRef="#br0" timeOffset="107339.689">22783 8540 555 0,'0'0'251'16,"0"0"-56"-16,0 0 48 16,0 0 2-16,0 0-58 15,0 0-68-15,0 0-29 16,-100-7 9-16,65 39 17 15,0 10-11-15,4 10-20 16,2 2-5-16,9 4-13 0,9-1-3 16,7-1-6-1,4-5-21-15,9-8-1 0,14-6-14 16,5-7-1-16,7-10 1 16,3-7-1-16,3-11 17 15,5-2-4-15,-1-17-10 16,4-12-5-16,-3-13-5 15,5-19-4-15,-5-20-8 16,-7 2-1-16,-14 7 0 16,-10 12 0-16,-13 19-1 15,-2 0 1-15,0 2-1 16,-12 13 0-16,-15 11-8 16,-9 10-17-16,-10 5-32 0,-3 17-35 15,-4 41-65-15,9-4-108 16,17 1-408-16</inkml:trace>
  <inkml:trace contextRef="#ctx0" brushRef="#br0" timeOffset="108193.9502">24404 9621 371 0,'0'0'161'16,"0"0"52"-16,0 0 57 15,0 0-22-15,0 0 26 0,0 0-70 16,-100-48-39-16,70 48-1 16,-6 5-39-16,-5 17-23 15,-5 10 1-15,-2 13-7 16,6 10-2-16,3 17-11 15,9-2-11-15,10 3-28 16,10-3 1-16,10-12 0 16,2 2-11-16,17-9-11 15,7-10-11-15,4-10-5 16,6-12 2-16,4-11 2 16,6-8 7-16,3-14-11 0,3-16 5 15,-2-10-3 1,5-19 0-16,-11-1-3 0,-6-5-4 15,-11-1-2-15,-12 13-1 16,-7-1 1-16,-6 7-1 16,-2 10 0-16,-4 8-5 15,-10 10-4-15,-4 9-20 16,-3 10-42-16,-7 0-57 16,-29 29-45-16,8 2-68 15,0 0-474-15</inkml:trace>
  <inkml:trace contextRef="#ctx0" brushRef="#br0" timeOffset="109359.5502">23181 12866 874 0,'0'0'247'0,"0"0"-5"0,0 0 20 16,0 0-55-16,0 0-52 15,0 0-13-15,-106 30-15 16,64 8-16-16,-3 12-10 16,1 12-26-16,-1 13 2 15,11-5-16-15,8-3-15 16,12-1-8-16,12-18-10 16,2 1-13-16,3-11-9 15,15-7 0-15,6-12-5 16,5-10 10-16,4-9-1 15,5-7 7-15,4-21-2 16,4-15-6-16,7-17-1 16,1-23-2-16,-11 4-5 0,-10 7-1 15,-15 13 1-15,-17 15 0 16,-1 1 11-16,-3 1 14 16,-21 6 1-16,-8 5-17 15,-13 6-10-15,-9 6-1 16,-2 5-65-16,-34 11-93 15,14 3-176-15,6 0-962 0</inkml:trace>
  <inkml:trace contextRef="#ctx0" brushRef="#br0" timeOffset="110304.046">21555 9886 514 0,'0'0'234'0,"0"0"-11"0,0 0 58 16,0 0-4-16,0 0-47 16,0 0-29-16,0 0-68 15,-13-25-72-15,13 49-38 16,0 10 51-16,4 14 15 15,5 6-21-15,-2 4-31 16,1-2-15-16,-2-1-11 0,0-5-10 16,0-5-1-1,-3-6-2-15,-2-11-44 0,-1-11-78 16,0-14-115-16,-11-3-91 16,-1-8-230-16</inkml:trace>
  <inkml:trace contextRef="#ctx0" brushRef="#br0" timeOffset="110648.4763">21507 9956 863 0,'0'0'205'16,"0"0"-82"-16,0 0 78 16,0 0-21-16,0 0-53 15,-63 87-31-15,52-62-25 16,-1-4-26-16,3-3-16 0,3-5-14 15,0-4-14-15,5-6 0 16,1-3 14-16,0-2 16 16,0-15-5-16,7-9-19 15,5-7 8-15,7-4 10 16,2 2 4-16,3 4 20 16,3 7 9-16,1 11-11 15,0 10-15-15,2 3-6 16,0 20-1-16,2 11 0 15,-1 10-4-15,-1 6-8 16,-3 2-5-16,2 1-8 16,3 14-36-16,-4-12-137 15,-8-9-345-15</inkml:trace>
  <inkml:trace contextRef="#ctx0" brushRef="#br0" timeOffset="111747.6975">22046 10618 912 0,'0'0'174'0,"0"0"2"15,0 0 30-15,0 0-37 0,48-110-38 16,-20 58-27-16,13-18-35 15,15-19 0-15,15-23-5 16,6-8-15-16,3 2-10 16,-7 7 0-16,-4 18-14 15,-10 15 1-15,-14 20 0 16,-9 18 14-16,-6 6-3 16,0-4-3-16,6-1-3 15,1-1-6-15,-9 7 3 16,-2 8-19-16,-7 8-7 15,-5 5 4-15,-6 2-6 16,-2 7 1-16,-3 0-1 0,-1 1 1 16,-1 2-1-16,-1 0-1 15,0 0 0-15,0 0-11 16,0-1 4-16,0 1-4 16,1 0-4-16,-1-3-11 15,0 1-7-15,0-1-15 16,0 0-32-16,0 0-40 15,-8 0-49-15,-15-4-48 16,3 4-431-16,-2 1 4 0</inkml:trace>
  <inkml:trace contextRef="#ctx0" brushRef="#br0" timeOffset="112153.1178">22808 9268 819 0,'0'0'204'0,"0"0"12"0,0 0-5 15,0 0-57-15,0 0-46 16,-103 32-38-16,74-10-23 16,0 0 0-16,1 1 1 15,5-2-10-15,5-4-16 16,5-3-10-16,7-5-5 15,4-6-6-15,2-3 5 16,2 0 11-16,21-17 9 16,8-8-9-16,10-4-1 15,6-4 3-15,0 0 22 0,0 3-10 16,-4 4 8-16,-4 8-11 16,-6 6 6-16,-3 8-9 15,-2 4-3-15,-6 3-7 16,3 15-6-16,-4 11 1 15,2 10-3-15,-1 7-1 16,-4 5-5-16,0 7-1 16,-5 0 0-16,-2 14-90 15,-5-14-151-15,-5-9-572 0</inkml:trace>
  <inkml:trace contextRef="#ctx0" brushRef="#br0" timeOffset="113210.8091">22053 10611 664 0,'0'0'166'16,"0"0"-39"-16,0 0 78 16,0 0-2-16,0 0-65 15,0 0-38-15,0 0-46 16,75-38-6-16,9 24 6 0,33-2 6 15,20-1-6-15,7 2 8 16,2-1 13-16,-8 1-17 16,3-1 0-16,-5-1-11 15,-10-2-10-15,-14 2-14 16,-13 0 11-16,-22 3-4 16,-17 3-8-16,-14 2 11 15,-6-1-8-15,5-1-9 16,2 0 2-16,8-3-2 15,-9 2-2-15,-1 2-4 16,-5 0-9-16,0 3 8 16,-6 0-8-16,-2 4 0 15,-4-2-1-15,-4 2 1 16,-3 0-1-16,-5 0 0 16,-5 1-15-16,-2 1-41 0,-4-3-51 15,-5-7-70-15,0 0-130 16,-14-1-414-16</inkml:trace>
  <inkml:trace contextRef="#ctx0" brushRef="#br0" timeOffset="113461.2857">23934 10086 1322 0,'0'0'206'0,"0"0"-161"15,0 0-10-15,0 0 83 16,0 0 21-16,55 80-37 0,-23-43-29 16,1 4-27-16,1 3-2 15,-7-1-9-15,-5 2-11 16,-12-3-14-16,-10-1-4 16,0-2-4-16,-23-2-2 15,-38 10-18-15,5-6-129 16,-2-12-244-16</inkml:trace>
  <inkml:trace contextRef="#ctx0" brushRef="#br0" timeOffset="114210.6972">22110 10914 7 0,'0'0'676'0,"0"0"-579"16,0 0 36-16,-15-81 72 15,14 58-21-15,1 6 12 0,0 3-14 16,0 10-17-16,0 4-63 15,1 10-67-15,21 34 28 16,23 35 71-16,19 41-4 16,14 29-31-16,-1 16 7 15,-8 0-17-15,-15-12-23 16,-10-8 7-16,-7-7-23 16,-8-10-15-16,-6-12 4 15,-9-14-8-15,-6-23-10 16,-8-19-9-16,0-18-12 15,0-8 1-15,0-1-1 16,0-2 0-16,0-3 0 16,0-11-1-16,0-8-25 0,0-5-17 15,0-4-17-15,0 0-19 16,0 0-13-16,0 0-33 16,0 0-34-16,0 0-40 15,0-5-17-15,-6-11-129 16,-9-3-457-16</inkml:trace>
  <inkml:trace contextRef="#ctx0" brushRef="#br0" timeOffset="114458.6348">22271 12322 1502 0,'0'0'195'15,"0"0"-118"-15,70 101 92 16,-16-52 10-16,9 2-18 15,6-1-49-15,3-6-29 16,0-7-14-16,-4-11-29 16,-7-9-22-16,-5-12-17 15,-7-5-1-15,-7-6-30 16,-2-17-47-16,-9-8-58 16,-5-6-60-16,-10-6-63 15,-11-22-128-15,-5 11-166 16,0 8-29-16</inkml:trace>
  <inkml:trace contextRef="#ctx0" brushRef="#br0" timeOffset="114604.9638">23026 12305 427 0,'0'0'339'0,"0"0"-2"16,0 0-18-1,0 0-69-15,-48 88-24 0,36-13-32 16,3 0-82-16,-1-5-41 16,1-9-40-16,0-13-21 15,-4 5-10-15,-6 2-38 16,-20 18-124-16,3-18-180 15,-5-9-676-15</inkml:trace>
  <inkml:trace contextRef="#ctx0" brushRef="#br0" timeOffset="123270.8084">22998 8740 720 0,'0'0'143'16,"0"0"-105"-16,0 0-38 0,0 0 1 15,0 0 0-15,0 0-1 16,10 18 0 0,9 9-1-16,-1-4-106 0,0 4-150 0</inkml:trace>
  <inkml:trace contextRef="#ctx0" brushRef="#br0" timeOffset="123710.067">24322 10183 929 0,'0'0'167'0,"0"0"-116"16,0 0 60-16,0 0 21 15,0 0-20-15,0 0-55 16,0 0-57 0,-7 0-2-16,7 0-111 0,0 7-76 15,-15 19 32-15,0-3-109 16,-3 1-304-16</inkml:trace>
  <inkml:trace contextRef="#ctx0" brushRef="#br0" timeOffset="124903.4922">22817 12634 909 0,'0'0'218'0,"0"0"-156"16,0 0 2-16,0 0 90 16,0 0-38-16,0 0-59 15,0 0-25-15,2 3 10 16,-2-3 6-16,0 0-7 16,0 0-13-16,0 0 2 15,0 0 2-15,0 0-2 16,0 0-7-16,0 0 1 15,0 0-7-15,0 0-1 16,0 0-4-16,0 0-5 16,0 0-6-16,0 0 7 0,0 0-7 15,0 0 0-15,0 0 0 16,0 0 0-16,0 0 0 16,0 0-1-16,0 0 2 15,0 0-1-15,0 0 0 16,0 0-1-16,0 0 1 15,0 0-1-15,0 0 1 16,0 0-1-16,0 0 0 16,0 0 0-16,0 2 0 15,0 1 0-15,0 1 0 16,0 1 6-16,0-2 1 16,0 2-5-16,0-1 5 0,-3-1 0 15,1 2-1-15,-1-3 0 16,1 1-2-16,1 0 2 15,1-2-5-15,0 1-1 16,-2-2 1-16,2 1 0 16,0-1-1-16,0 0 1 15,0 0-1-15,0 0 1 16,0 0-1-16,0 1 0 16,0-1 1-16,0 0-1 15,0 0 1-15,0 0-1 16,0 0 0-16,0 0 0 15,0 0 1-15,0 0-1 16,0 0 0-16,0 0 0 16,0 0 1-16,0 0-1 15,0 0-1-15,0 0-6 0,0 0-4 16,0 0 3-16,0 0-9 16,0 0 0-16,0 0-3 15,0 0-1-15,0 0-5 16,0 0-14-16,0 0-1 15,0 0-1-15,0 0-18 16,0 0-30-16,0 0-70 16,0 0-20-16,-1-4-49 15,-2-5-122-15,0 0-370 0</inkml:trace>
  <inkml:trace contextRef="#ctx0" brushRef="#br0" timeOffset="133023.1055">21591 10380 12 0,'0'0'21'0,"0"0"7"16,0 0-11-16,0 0-8 16,0 0-9-16,0 0-1 15,-6 0 0-15,6 0-8 16,0 0 9-16,0 0 1 16,0 0 0-16,0 0-1 15,0 0 1-15,0 0 9 0,-3 0-10 16,2 0 0-16,-2 0 0 15,-2 0 0-15,2 0 1 16,-2 0 1-16,1 4-1 16,-2 1-1-16,2-1 2 15,-3 0-1-15,2-1 0 16,0 0 12-16,-2 2 0 16,0 1 16-16,-1-2 15 15,0 0 20-15,2-1 15 16,-1 0-7-16,0-1 15 15,2-2 1-15,-1 0 6 16,0 0 21-16,0 0 24 0,3 0-21 16,2 0-12-16,-2 0 11 15,3 0 18-15,0 0-1 16,0 0-38-16,0 0 1 16,0 0-25-16,4-2-19 15,8-3-18-15,2 1-13 16,9-2-15-16,3-1-6 15,2 2 0-15,-1 1-1 16,-3 1-33-16,-2 2-97 16,-3 1-144-16,-7 0-78 15,-4 0-206-15</inkml:trace>
  <inkml:trace contextRef="#ctx0" brushRef="#br0" timeOffset="133202.7087">21390 10464 428 0,'0'0'192'0,"0"0"-74"15,0 0-18-15,0 0-38 16,0 0-38-16,0 0 20 16,0 0-37-16,64 2-7 15,-36-9-179-15,-3 0-307 0</inkml:trace>
  <inkml:trace contextRef="#ctx0" brushRef="#br0" timeOffset="133436.1407">21588 10331 209 0,'0'0'233'16,"0"0"-144"-16,0 0 21 15,0 0-6-15,64 80-18 16,-51-55-5-16,-5 3 9 16,-5-3-38-16,-3-2-10 15,-6 0-3-15,-11-3-28 16,-3-3-11-16,-9-7-24 16,6-2-148-16,6-8-165 0</inkml:trace>
  <inkml:trace contextRef="#ctx0" brushRef="#br0" timeOffset="134041.5736">22262 9776 603 0,'0'0'254'15,"0"0"-66"-15,0 0 27 16,0 0-6-16,0 0-40 16,0 0-55-16,0 0-53 15,-4-21-46-15,5 35 1 16,11 10 22-16,4 1 4 15,1 4-11-15,1-1-18 16,-3-3-11-16,0-1-2 16,-5-3 0-16,-1-2-69 15,-3-6-87-15,-6-3-169 16,-2-3-67-16,-9-4-307 0</inkml:trace>
  <inkml:trace contextRef="#ctx0" brushRef="#br0" timeOffset="134231.3704">22165 9981 717 0,'0'0'225'0,"0"0"-111"15,0 0 64-15,0 0-17 16,0 0-42-16,0 0-33 16,0 0-39-16,85 45-21 15,-56-45-13-15,1 0-13 16,-2 0-107-16,2-17-140 0,-4-2-237 15,-6-1-281-15</inkml:trace>
  <inkml:trace contextRef="#ctx0" brushRef="#br0" timeOffset="134418.8678">22438 9732 700 0,'0'0'317'0,"0"0"-77"16,0 0-120-16,0 0 31 15,0 0-20-15,0 0-39 16,-18 95-16-16,18-61-32 16,0 2-18-16,0-1-17 15,6 2-9-15,33 13-86 16,-3-12-306-16,1-6-721 0</inkml:trace>
  <inkml:trace contextRef="#ctx0" brushRef="#br0" timeOffset="134906.9882">22960 10185 978 0,'0'0'301'16,"0"0"-89"-16,0 0 53 16,0 0-56-16,0 0-52 15,0 0-39-15,0 0-51 16,-15-46-48-16,15 46-19 0,0 12-6 16,2 10 6-16,8 4 10 15,-2 4-9-15,-1 1 5 16,-1-1-5-16,-2-4-1 15,-4 0-44-15,0-4-68 16,0-2-65-16,-12-4-58 16,-4-6-84-16,-11-10-17 15,2 0-59-15,3-4-183 0</inkml:trace>
  <inkml:trace contextRef="#ctx0" brushRef="#br0" timeOffset="135245.1738">22767 10305 441 0,'0'0'302'16,"0"0"-38"-16,0 0-18 15,0 0-66-15,0 0-25 0,0 0-47 16,0 0-17 0,-8 67-24-16,27-46-11 0,6-1-14 15,5-5-11-15,3-4-18 16,1-6-4-16,4-5-2 16,-2 0-7-16,0-12-38 15,-6-6-41-15,0-7-34 16,-4-4-18-16,-5-3-29 15,-5-4 10-15,-4 2 75 16,-3 5 52-16,-4 5 23 16,-4 7 10-16,2 7 100 15,-3 5 51-15,0 3-6 16,0 2-50-16,0 3-53 0,-4 16-5 16,-5 6 46-1,-3 6 3-15,0 5-25 0,3 1-33 16,1 2-23-16,5 1-15 15,3 20-18-15,3-9-173 16,8-8-582-16</inkml:trace>
  <inkml:trace contextRef="#ctx0" brushRef="#br0" timeOffset="136061.9827">22094 11714 836 0,'0'0'254'0,"0"0"-60"0,0 0-28 15,0 0-30-15,0 0-50 16,0 0-33-16,55-2-27 16,-27 0-13-16,2-3-11 15,0 4-2-15,0-2-2 16,-4 0-90-16,-1-6-162 16,-6 2-105-16,-6-3-445 0</inkml:trace>
  <inkml:trace contextRef="#ctx0" brushRef="#br0" timeOffset="136331.3798">22197 11536 646 0,'0'0'507'0,"0"0"-439"15,0 0-45-15,0 0 17 16,0 0 36-16,0 0-27 15,115 46-24-15,-77-32-9 16,0 0 4-16,-3 1 12 16,-6-1 13-16,-6-1-3 15,-10 2-5-15,-9 2-8 16,-4 3 23-16,-11 2 2 16,-20 6-8-16,-27 9-17 15,-50 16-29-15,9-6-69 16,-6-5-331-16</inkml:trace>
  <inkml:trace contextRef="#ctx0" brushRef="#br0" timeOffset="139138.7359">22215 10968 84 0,'35'83'95'0,"5"17"-73"15,7 17 31-15,-6-4-15 16,-3-2-37-16,-2 5 2 0,-5-1-3 16,-6-2-10-1,-6-9 10-15,-5-5 10 0,-7-9 32 16,-3-18 55-1,-3-13 10-15,-1-16-6 0,0-2-9 16,0 3 2-16,0 6-5 16,0 1 0-16,0-4-32 15,0-7-7-15,4-3 3 16,-2-7-24-16,4-5-4 16,-2-5-8-16,-1-4 3 15,0-5-1-15,0-4 1 16,-1-3-5-16,0-1 1 15,-2-3 1-15,0 0 5 16,1 0 4-16,-1 0-3 16,0 0-8-16,0 0-9 0,0 0-6 15,0 0 1-15,0 0 0 16,0 0 1-16,0 0 0 16,0 0 6-16,0 0 3 15,0 0 20-15,0 0 8 16,0 0-7-16,0 0-9 15,0 0-8-15,0 0-15 16,0 0-34-16,0-17-44 16,0 1-134-16,0-6-346 0</inkml:trace>
  <inkml:trace contextRef="#ctx0" brushRef="#br0" timeOffset="139613.1291">22883 11022 1239 0,'0'0'274'16,"0"0"-53"-16,0 0-66 15,0 0-49-15,-39 124 76 16,20-24-26-16,2 9-59 16,2-6-33-16,8-11-30 15,7-27-22-15,0-12-11 16,0-13-1-16,0-11-74 0,22 2-106 15,0-7-133 1,-1-6-406-16</inkml:trace>
  <inkml:trace contextRef="#ctx0" brushRef="#br0" timeOffset="140662.5993">23141 11356 1324 0,'0'0'344'0,"0"0"-115"15,0 0-35-15,0 0-42 16,-96 69-28-16,68-36-50 16,4 2-7-16,5 2-22 15,5 0-17-15,7-6-22 0,7 0-6 16,0-10 0-16,1-7-16 16,14-11-37-16,6-3-5 15,4-15-4-15,-1-14-1 16,2-10 6-16,-2-5 21 15,-5 1 20-15,-6 4 14 16,1 9 2-16,-8 9 10 16,1 8 46-16,-4 7 12 15,-3 6-10-15,2 0-24 16,-2 10-33-16,0 20 14 16,0 11 33-16,0 9 1 15,0 4-22-15,0 3-5 16,0-6-4-16,3-9-17 15,4-10 6-15,0-10-7 16,2-12-1-16,1-10-15 0,4-4 13 16,3-22 3-1,4-12 0-15,-1-8 0 0,4-1 0 16,-4 1 0-16,1 9 2 16,-6 11-2-16,1 10 0 15,-5 9-2-15,-3 7-5 16,0 0-7-16,-2 20 14 15,1 6 5-15,2 5 10 16,0 3-8-16,0 0-6 16,0-5 4-16,3-4-5 15,0-8-43-15,1-8-57 16,4-9-45-16,2-3-53 0,5-20-85 16,-2-11-96-16,-2-10 63 15,-1-3 89-15,-8-1 110 16,-4 4 117-16,-4 7 102 15,-3 8 96-15,0 8 24 16,0 5-41-16,-6 7-34 16,-1 9-28-16,-1 0-64 15,-4 5-39-15,0 14-3 16,1 3-13-16,3 2 8 16,2 2-7-16,6-3-1 15,0-6-7-15,6-8-37 16,9-4-15-16,-2-5 17 15,2-5 23-15,-3-12 14 0,-3-4 5 16,0-2 7-16,-5 2 72 16,-1 4 22-16,-3 5 19 15,0 8 3-15,0 4-55 16,0 7-49-16,0 22-10 16,0 21 28-16,2 23 12 15,1 0-12-15,4-6-7 16,-3-9-2-16,-4-15-9 15,0 6-8-15,0-1-10 16,-11-6 2-16,-5-11-3 16,-5-9-31-16,-3-12 10 15,4-10 0-15,1-3 15 16,1-21-13-16,3-10-3 16,2-7-3-16,4-2-11 15,6 3 8-15,3 4 7 0,0 9 4 16,6 8-1-16,7 6 2 15,5 7-6-15,1 1-8 16,-2 5-7-16,1 0-7 16,-2 0-32-16,1 5-39 15,3 0-52-15,-6-2-128 16,2-3-97-16</inkml:trace>
  <inkml:trace contextRef="#ctx0" brushRef="#br0" timeOffset="142824.1436">23117 11439 942 0,'0'0'217'0,"0"0"5"16,0 0 28-16,0 0-56 16,0 0-49-16,0 0-65 15,0 0-66-15,24-39-13 16,53 49-1-16,35 5 6 15,12-1-5-15,-15-3 0 16,-35-5 6-16,-36-2-6 16,-13-3-1-16,-7-1 0 15,-9 0-13-15,-9 0 6 16,-17 0-5-16,-42-10-29 16,-41 1 30-16,-31 0 11 15,-12 6 0-15,25 3 7 16,35 0 2-16,40 3 13 0,17 3 43 15,9 3-12 1,15 3-52-16,4 3-1 0,59 4 0 16,54 4 11-16,46-1-2 15,18-1 3-15,-15-6-4 16,-46-5-7-16,-51-2-1 16,-28 0-52-16,-30 4-82 15,-8 0-122-15,-4-2-454 0</inkml:trace>
  <inkml:trace contextRef="#ctx0" brushRef="#br0" timeOffset="143269.4234">23115 12028 869 0,'0'0'130'16,"0"0"-1"-16,0 0 133 16,0 0-54-16,0 0-63 15,-89-35-75-15,57 42 1 0,3 8 21 16,3 4-28-16,11-2-26 15,7 3-24-15,8-3-8 16,1 2-6-16,22-3 1 16,9 4 10-16,6-3-3 15,3-1-2-15,-3 1-5 16,-9-1 0-16,-8-4-1 16,-12 0 0-16,-9-2-9 15,0-1 9-15,-24 3 1 16,-8-3 0-16,-9 1 10 15,-5-2-11-15,1-6-19 16,4 1-41-16,9-3-42 16,23-8-74-16,9-7-221 0,2-1-598 0</inkml:trace>
  <inkml:trace contextRef="#ctx0" brushRef="#br0" timeOffset="143777.8072">23267 12105 1230 0,'0'0'202'16,"0"0"-64"-16,0 0-30 15,0 0 7-15,0 0-45 16,0 0-27-16,-1 77-10 16,-1-58-2-16,2-2-19 15,-3 0-11-15,2-5 5 16,-2-4-6-16,1-3-20 15,0-5-21-15,2 0 28 0,0-9 12 16,0-14-19-16,0-8 8 16,2-4 12-16,7-1 1 15,1 6 0-15,-3 9 9 16,3 7 12-16,-2 9-10 16,-1 5-5-16,3 0-7 15,1 12 0-15,-2 5 1 16,-1 0 8-16,-1 3-2 15,-4 1 2-15,-2-4-8 16,-1-4 7-16,0-2-7 16,0-8 8-16,0-3 3 15,0 0 42-15,0-7 13 0,8-11-42 16,3-3-14 0,3 0-10-16,5 3 11 0,0 4-2 15,-3 8 4-15,2 4-4 16,-3 2-3-16,-3 5-1 15,-2 12-6-15,-2 7 0 16,-2 2-1-16,-2 2-26 16,-2 2-68-16,2 1-82 15,1-6-318-15,0-9-376 0</inkml:trace>
  <inkml:trace contextRef="#ctx0" brushRef="#br0" timeOffset="144560.6268">23696 12068 1164 0,'0'0'256'0,"0"0"-36"15,0 0-54-15,0 0 13 16,-90 11-52-16,65 4-38 16,2 3-21-16,2 2-30 15,4 2-8-15,8-1-23 16,7-2-7-16,2-2-1 15,6-4-17-15,15-7-21 16,6-1-26-16,1-5-25 16,0-2-14-16,-3-10 24 15,-6-5 37-15,-2-3 31 16,-4-1 12-16,-6 1 1 16,-2-1 8-16,-2 6 38 0,-3 4 22 15,0 2 6 1,0 5 1-16,0 3-9 0,0 1-29 15,0 0-26-15,0 12-6 16,0 6 6-16,0 2 4 16,0 5-1-16,0-3-8 15,0 0-6-15,10-2 0 16,5-6-1-16,5-5-12 16,3-7-41-16,0-2-24 15,0-8-10-15,0-12 8 16,-4-9 7-16,-4-6 31 15,-2-4 25-15,-4-1 15 0,-3 2 1 16,-1 6 10-16,-2 7 35 16,-2 9 14-16,-1 8-11 15,0 8 7-15,0 0-33 16,0 8-21-16,0 14 11 16,0 6 3-16,0 6 0 15,0 5-6-15,8-3-8 16,5-1 1-16,4-6-1 15,3-9-1-15,0-9 0 16,1-8-29-16,-3-3-2 16,-1-11 1-16,-4-12-9 15,-2-9 16-15,-5-6 12 16,-4-4 3-16,-2-7 8 0,0 2 9 16,0 1 22-16,-8 10 35 15,0 11 28-15,2 11 7 16,-1 11-46-16,3 3-49 15,-3 22-6-15,1 12 7 16,0 10 5-16,3 4-5 16,3 3-6-16,0-4 0 15,3-2-1-15,9-7-21 16,2-9-71-16,16-12-76 16,-4-10-162-16,-1-7-558 0</inkml:trace>
  <inkml:trace contextRef="#ctx0" brushRef="#br0" timeOffset="145108.3102">24194 12014 530 0,'0'0'120'0,"0"0"-87"16,0 0 23-16,0 0-5 15,0 0-18-15,0 0-8 16,0 0-13-16,74 54-12 15,-57-54-1-15,-4 0 1 16,-2-12 15-16,-5 0 24 16,1-1 50-16,-7 0 63 15,0 3 32-15,0 5 22 16,-3 3-35-16,-12 2-59 16,-4 4-53-16,1 13 20 15,-4 6 0-15,6 4-15 0,2 3-8 16,12 0-26-16,2-2-9 15,9-1-10-15,18-10-3 16,7-3-2-16,8-11 4 16,1-3-10-16,0-8-49 15,-5-14-16-15,-7-7-2 16,-9-4 5-16,-8-4 17 16,-11 3 23-16,-3 4 20 15,0 7-2-15,-5 8 4 16,-1 6 1-16,0 7-1 15,3 2 0-15,-1 4-19 16,1 14 18-16,0 7 1 0,-1 8 25 16,-2 2 16-1,-2 5 16-15,-1-2 21 0,3-1 3 16,2-5-16-16,4-4-22 16,0-4-18-16,1-7-19 15,13-5 1-15,7-4-7 16,2-3-7-16,10-5-122 15,-6 0-175-15,-12 0-688 0</inkml:trace>
  <inkml:trace contextRef="#ctx0" brushRef="#br0" timeOffset="146137.0524">23628 12570 1520 0,'0'0'300'15,"0"0"-184"-15,0 0-24 16,0 0 42-16,0 0-23 15,0 0-40-15,-14 98-18 16,12-51-8-16,2 1-20 16,0-3-13-16,0-8-12 15,0-6 0-15,7-10-12 0,1-8-43 16,-2-9-9 0,6-4 9-16,4-11 26 0,5-16 10 15,2-8 13-15,-1-7 6 16,0 2 0-16,-5 5 1 15,-4 11 13-15,-7 9 13 16,-3 10 10-16,-1 5-6 16,-2 3-19-16,0 18-11 15,0 10 13-15,0 9 7 16,0 1-5-16,0-3-6 16,0-4-8-16,0-6-2 15,3-8 6-15,3-8-6 0,5-7-12 16,2-5-7-16,6-2-5 15,-1-16-3-15,1-10 0 16,0-6-17-16,-4-7-6 16,-4-5-12-16,-2 1 4 15,-8 8 30-15,-1 11 17 16,0 7 10-16,0 11-1 16,0 5-5-16,0 3-12 15,-4 0-12-15,-2 13 30 16,2 4-8-16,0 3 8 15,4 0 0-15,0-1 0 16,8-1 1-16,8-5-6 16,5-4-19-16,2-4-29 0,2-5-48 15,-3 0-14 1,-1-5-5-16,-7-10 34 0,-3 1 57 16,-3-3 28-16,-2 0 2 15,-5 2 42-15,-1 2 53 16,0 2 5-16,0 2-5 15,-1 7-3-15,-8 2-23 16,-4 0-22-16,-4 9-12 16,-1 12 3-16,2 3-1 15,-2 6-8-15,6 1-4 16,3 0-10-16,6-4-7 16,3-4-7-16,0-6-1 15,18-8 1-15,7-5 7 16,5-4-8-16,1 0-17 15,2-16-13-15,-2-4 1 0,-2-5 2 16,-5-3 18-16,-8 0 9 16,-5 5 1-16,-1 7 44 15,-7 10 43-15,-3 6-17 16,0 0-31-16,0 7-27 16,0 15 1-16,0 6 6 15,-2 3-6-15,1-1-8 16,-1-3-6-16,-1-4 0 15,2-6-13-15,-3-3-55 16,4-11-83-16,0-9-67 16,0-11-163-16,7-10-782 0</inkml:trace>
  <inkml:trace contextRef="#ctx0" brushRef="#br0" timeOffset="146259.3043">24289 12414 775 0,'0'0'0'15,"0"0"-15"-15,0 0 15 16,14 118 0-16,-7-66-122 16,2-6-380-16</inkml:trace>
  <inkml:trace contextRef="#ctx0" brushRef="#br0" timeOffset="147279.858">24391 12621 851 0,'0'0'147'0,"0"0"-57"0,0 0 30 16,0 0-26-16,0 0-59 15,-81 72-23-15,74-53-5 16,2-2-7-16,5-8-26 16,0-6-59-16,3-3 57 15,11-3 28-15,3-13 15 16,1-1 17-16,-1 0 56 15,-4 5 40-15,-4 4 26 16,-4 6-4-16,-4 2-43 16,1 8-41-16,-2 16 33 15,0 9-3-15,0 8-34 0,0 1-15 16,-2 2-7-16,-7-2-10 16,-6-3-9-16,2-5-11 15,-3-3-4-15,0-6-6 16,2-4 2-16,2-9-2 15,1-4 7-15,1-8-6 16,-1 0 12-16,2-11-13 16,-1-9-10-16,3-7-7 15,3-5-21-15,4-3-30 16,0 1-9-16,7 4 9 16,10 6-11-16,4 1 0 15,3 2 13-15,3-1 22 16,0 0 12-16,1 1 3 15,-3-1 18-15,1 3 9 16,-7 2 2-16,-2 3 0 0,-4 4 46 16,-5 4 23-1,-3 6-3-15,-2 0-23 0,-2 6-6 16,-1 13 38-16,0 10-8 16,0 3-16-16,0 4-17 15,0-2-11-15,0-3-15 16,-4-3-6-16,-1-7-1 15,2-6-1-15,1-4-13 16,2-6-30-16,0-5-25 16,0 0 17-16,10-10 24 15,1-6-14-15,1-2 19 16,1-1 12-16,-2 5 10 0,-2 2 0 16,-2 2 2-1,-4 4 25-15,-1 5 7 0,-2 1-9 16,0 0-6-16,0 3-7 15,0 10 19-15,0 4 4 16,0 1-7-16,-3 1 0 16,-1 0-10-16,3-4-6 15,1-1-11-15,0-6 0 16,0-2 0-16,6-6 5 16,6 0 2-16,4 0-8 15,3-9-8-15,1-7-11 16,1-2-2-16,-1-6-10 15,-1-1 2-15,0-2 8 16,-4-2 12-16,-2 4 9 16,-3 3 1-16,-5 5 8 0,-1 2 29 15,-3 7 21 1,-1 4 14-16,0 4-14 0,0 0-31 16,0 10-20-16,-6 9 0 15,-5 10 4-15,0 0-1 16,0 3-5-16,1-4-5 15,1-3-1-15,1-6 0 16,4-2-14-16,1-5-47 16,0-5-59-16,0-7-116 15,1 0-133-15,-3-5-508 0</inkml:trace>
  <inkml:trace contextRef="#ctx0" brushRef="#br0" timeOffset="147515.67">24582 12827 1365 0,'0'0'364'0,"0"0"-313"15,0 0-3-15,0 0 68 16,0 0-23-16,85 6-60 16,-56-6-33-16,0 0-43 15,-10 0-160-15,-7 0-493 0</inkml:trace>
  <inkml:trace contextRef="#ctx0" brushRef="#br0" timeOffset="152886.7493">21644 9815 26 0,'0'0'51'0,"0"0"-28"16,0 0-10-16,0 0 7 15,0 0 75-15,-29-83-43 16,29 65 58-16,-4 1-31 15,0 2 3-15,-2 3-5 16,2 1-11-16,-4 1-4 16,1 1-7-16,-1 3 6 0,1-1 7 15,-1 4 0 1,4-2 1-16,0 3 13 0,1-1 20 16,1 1-12-16,0 0-5 15,1 2-8-15,1-3-23 16,-1 3-18-16,1 0-9 15,-2 0-14-15,2 0-12 16,0 0 0-16,0 0-1 16,0 0 0-16,0 0-1 15,0 0 1-15,0 0-1 16,0 0 0-16,0 0 1 16,0 0 0-16,0 0 15 15,0 0 18-15,0 0 11 16,0 0 6-16,0 0-8 15,0 0-5-15,0 0-5 0,0 0-3 16,0 0-1-16,0 0 12 16,0 0 2-16,0 0-10 15,0 0 6-15,0 0-4 16,0 0-6-16,0 0-4 16,0 0-8-16,0 0-7 15,0 0-8-15,0 0-1 16,0 0 0-16,0 0-20 15,0 3-67-15,0 14-30 16,0 7-63-16,9 27-200 16,4-6-136-16,3 1-162 0</inkml:trace>
  <inkml:trace contextRef="#ctx0" brushRef="#br0" timeOffset="153893.2067">22288 10221 519 0,'0'0'125'16,"0"0"1"-16,0 0 70 16,0 0-15-16,-105-60-35 15,74 43-8-15,-5-1-13 16,-3-1-17-16,-4 2-2 15,-3 2-12-15,-3 2-12 16,-5 7-13-16,0 4-7 0,-3 2-3 16,-2 17 2-16,-1 15-17 15,-7 25-2-15,-7 26 2 16,4 26-3-16,13 11 11 16,19 0-7-16,20-6-1 15,18-15-9-15,12-7-13 16,22-5-3-16,7-18-4 15,5-15-4-15,17 2 3 16,-5-17-2-16,-1-3-6 16,11-2 2-16,-17-13-2 15,7-6 9-15,5-4 11 16,-6-11-5-16,-2 0 14 16,-3-21-11-16,-3-8-2 15,-1-8-12-15,-5-6-1 0,-2-6 0 16,-6-1-8-16,-4-5 0 15,-6-2 0-15,-8-1 4 16,-4-1-5-16,-5 1 0 16,-6-1 1-16,-2 1 0 15,0-2-1-15,0-1 0 16,-6 3 1-16,-6 3 0 16,-3 4 0-16,-6 7-1 15,-4 6 0-15,-5 9-8 16,-3 4 6-16,-3 8-8 15,-3 6-16-15,2 10-54 16,-3 1-21-16,1 18-73 0,-6 36-91 16,8-5-205-16,9-3-478 0</inkml:trace>
  <inkml:trace contextRef="#ctx0" brushRef="#br0" timeOffset="175178.3463">873 1313 793 0,'0'0'144'0,"0"0"-124"15,16 145 34-15,-11-22 33 16,1 15 4-16,-6 1 20 16,0-8 24-16,0-11-36 15,1 1-20-15,5 2 1 0,3-4-26 16,-1-7-16-16,-1-9-13 15,-5-10-17-15,-2-20-8 16,0-19 1-16,-5-19-1 16,-4-12 0-16,-3 1-16 15,-1-4-30-15,-2-4-38 16,-8-18-86-16,4-17-83 16,0-13-424-16</inkml:trace>
  <inkml:trace contextRef="#ctx0" brushRef="#br0" timeOffset="177452.5742">753 996 681 0,'0'0'102'0,"0"0"-11"16,0 0 2-16,0 0-34 16,0 0-35-16,0 0-15 15,86-75-2-15,9 54 22 16,48-4 13-16,33-1 2 0,17 5 9 15,2 7-30-15,-12 5 1 16,5 6-3-16,3-1 0 16,12 4 2-16,12 0 13 15,9 0 25-15,10 0-23 16,4 0-16-16,9 0-11 16,11 0-4-16,13-7 1 15,12-1 8-15,4-1 23 16,5 6-19-16,-2-2-7 15,-3 3-7-15,-3 1 0 16,-2-2 1-16,3 3-6 16,-3-1 0-16,0-2 7 15,-1 0 2-15,0-1-4 0,-4 1 1 16,-2 1-1 0,-10-1 0-16,-4 3-6 0,-1 0 1 15,-8 0 1-15,-3 0 0 16,-7 0-1-16,-5 3 0 15,-2 4-1-15,-4-2 1 16,-4 2 1-16,-9 1-1 16,-3 1 0-16,-2 2-1 15,-4 3 0-15,-5 0 0 16,-8 2 1-16,-5 1 1 16,-6 1-2-16,0 2 0 15,0-1-1-15,-3 2 2 16,-5-1-1-16,-6-1 1 0,-2 2-1 15,-3 1 1 1,1-2-1-16,0 4 1 0,0-4 2 16,-7 2-2-16,-11-3 5 15,-6 1-6-15,-9 0 1 16,-4 0-1-16,-5-1 0 16,-1 3 0-16,-5 0 2 15,-5-1-2-15,-4 1 2 16,-8-3-1-16,-9-1-1 15,-4 1 0-15,-17-3 0 16,-12-4 0-16,-13-1 0 16,-3-1 1-16,5 4-1 15,7-2 0-15,3 5 0 16,-7 0 0-16,-5-2-1 16,-4-1 0-16,-3 1 1 0,-2-3 0 15,-1-1 0-15,-6 0 1 16,2-2-1-16,-6-1 0 15,-3-1 1-15,-3-2 0 16,-4-1 2-16,0 1-3 16,-1-2 11-16,2 0-11 15,3 3 0-15,1-1 1 16,3 3 0-16,0-1 0 16,-1 1-1-16,2-2 0 15,-2 4 0-15,0-3 1 16,-3 1 1-16,1 1-1 15,-1-2-1-15,-3 0 0 0,0 0 1 16,-1-1 1-16,0 0 5 16,1 2 6-16,-1 0-12 15,2 4 1-15,5 2-1 16,-2 6 5-16,2 6 1 16,0 5-5-16,-3 6-1 15,-6 7 8-15,1 6 1 16,-7 4-8-16,-4 5 9 15,-2 14-10-15,-3 13 6 16,0 15-6-16,-13 2 0 16,-3-8 0-16,-2-5-1 15,2-15 8-15,-1 0-8 16,4-11 0-16,3-14 1 16,3-14 0-16,2-7 4 15,0 4-4-15,-1 2-1 0,-1 3 0 16,-4-4 0-16,1 0 0 15,-5-1 1-15,-4-5 8 16,-7-1-9-16,-7-4 1 16,-10-6 5-16,-22-4 1 15,-24-4 9-15,-36-8-4 16,-17-1-6-16,-11 0-6 16,-8-7-1-16,0-1 1 15,-17 0 0-15,-17-2 1 16,-17 1 0-16,-16 0-1 15,-12-2 3-15,-12 2-3 16,-14-3 0-16,-8 1 2 16,-11-2-1-16,-4-1 5 0,-6 2-6 15,-4-1-1-15,0 4 1 16,1 2 0-16,3 0 0 16,5 3-1-16,1 2 1 15,6-1 0-15,1 2-1 16,3-2 1-16,0 3 1 15,6-1-1-15,7 1 0 16,2 0 0-16,5-2 0 16,5 1 0-16,5 0 0 15,8-2 1-15,3 1 0 0,6 0-1 16,11 1 2 0,3 1 7-16,8 0-9 0,6 0-1 15,4-2 0-15,3-3 1 16,6 2 0-16,6-4 1 15,3-2-1-15,3 1 0 16,8-1 0-16,11 0 1 16,12 1-1-16,18 1 1 15,16 2 10-15,14 3-11 16,22 2-2-16,14 0-5 16,16 0 7-16,2 0 0 15,-5 2 0-15,-8 7-1 16,-10 2 1-16,0 3-1 15,-13 2 0-15,-18 6 0 16,-25 2 1-16,-9 5 0 0,1-1 0 16,5 0-11-16,9-4 3 15,1-2 2-15,-2 2-1 16,4-4 7-16,5 0-1 16,3-6 1-16,8-2 0 15,-3-3 1-15,9-4 1 16,19-2-1-16,11-2-1 15,12 1 0-15,4-2 0 16,-7 0 0-16,-9 0 0 16,-6 0 0-16,4 0 6 15,2 0-5-15,6 0 6 16,0 0 8-16,-2 0-1 16,2 0 7-16,-3 0-3 0,-3 0-2 15,-1 0-3 1,-2 0-1-16,-4 0 17 0,1 0-4 15,-4 1-6-15,-1 0-10 16,7 1 16-16,1-1-5 16,7-1 5-16,7 0 2 15,5 0-1-15,9-8 0 16,5-5 9-16,7-1-7 16,1-5-4-16,9-2-15 15,-1 0 1-15,3-2 5 16,3-2-8-16,3 0 0 15,0 2-6-15,5 1-1 16,-2 0 0-16,3 3 2 16,3 0-1-16,0 2-1 15,0 0 0-15,0-3 0 0,0-4-23 16,3-3-17 0,13-6-121-16,26-30-3 0,-3 7-120 15,1 3-384-15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20T07:23:56.5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4520 10878 867 0,'0'0'119'0,"0"0"-45"16,0 0-28-16,0 0-46 15,-3 111 71-15,-6 14 103 16,4 30 5-16,0 23-38 16,5 0-30-16,0-9-19 15,8 1-7-15,6-13-40 16,4-9-16-16,-1-15-2 15,-4-14-18-15,2-13-8 0,-5-24-1 16,-3-20 0-16,-1-24-1 16,-1-10-24-16,2-6-74 15,-4-10-45-15,-3-41-154 16,0-19-32-16,0-22-697 0</inkml:trace>
  <inkml:trace contextRef="#ctx0" brushRef="#br0" timeOffset="2250.1889">4332 10756 690 0,'0'0'102'0,"0"0"-101"16,0 0 35-16,0 0 24 16,119-53 35-16,-53 39-7 15,25 1-23-15,30-1-16 16,19 1 6-16,7-1-11 0,7-3-2 15,1 0-6 1,18-6 5-16,20-4-9 16,10-2 23-16,19 0-6 0,6 0-15 15,6 4-24-15,14 0 2 16,4 4 2-16,4 4 27 16,7 4-8-16,-5 3 0 15,3 1-4-15,-4 3-2 16,-3-1-3-16,-4 1-8 15,-7 0-3-15,1-2-4 16,3 1-8-16,11-3 0 16,9 1 15-16,6 2 12 15,0 1-3-15,0 2-11 16,1-1-14-16,2 0 0 16,1 1 1-16,-1 1 0 0,-5 3-1 15,-3 0 0-15,-6 0 0 16,-7 0 1-16,-6 0 0 15,-4 0-1-15,-5 0 0 16,-3 0 0-16,-1 0 5 16,-3 0-5-16,-1 0 0 15,-2 0-1-15,0 0 1 16,-3 0 0-16,-9 3 0 16,-1 1 0-16,-8 1 0 15,-3 0 0-15,-5 1 0 16,-5 0 0-16,-4 1 0 15,-4 0 0-15,-2 0-1 16,-1 0 1-16,-3 3 0 0,-5-2 1 16,-4 1 0-1,-7-1-1-15,-6-1 0 0,-5-2 0 16,-4 1 0-16,-8-1 0 16,-3-2 0-16,-6-3 0 15,-4 3 1-15,1-3-1 16,-2 4 0-16,-6-2-1 15,-3 1 2-15,-4 0-2 16,-1-1 2-16,-3 1-1 16,-2 1 1-16,-5-3 0 15,-10 2-1-15,-19-2-1 16,-20 2 1-16,-16-1 1 16,-10-2-1-16,4 3 0 15,-3 1 2-15,-1-3-1 0,-8 2 0 16,-8-2 1-16,-6 1-1 15,-3 1-1-15,0 4-1 16,2 5 0-16,5 8 1 16,1 8 0-16,5 14 0 15,0 21 1-15,3 24 17 16,-2 31 10-16,-10 24 0 16,-9 9 1-16,-4 12 9 15,-22 2-3-15,-8 2 1 16,-7-6-28-16,-1-10 1 15,-3-19-8-15,-3-10 5 16,1-11 4-16,2-9-1 16,0-6-8-16,8-8 1 0,4-2 4 15,8-16 0-15,8-15-5 16,5-14 0-16,5-8-1 16,-1-2 1-16,1 1 0 15,0-3 0-15,4-10 0 16,-1-9 0-16,3-6-1 15,-2-4 3-15,-3 0 4 16,-10 0-6-16,-14-4-1 16,-27-6 0-16,-38-9 0 15,-46-1-1-15,-30-4-9 16,-17 5 4-16,-10 1 6 16,4 1-1-16,-17-1 0 15,-13 3-1-15,-11 0 2 0,-10 1-1 16,-9 1 0-1,-2-1-5-15,-5 2 6 0,3 1 1 16,6 5-1-16,4 6-6 16,8 0 6-16,6 0 0 15,1 3 0-15,3 4 0 16,-1 0 0-16,-1-4 1 16,2 1-1-16,-1-2 0 15,7 1 0-15,6-2 0 16,11 3 0-16,6-1-1 15,11-1 1-15,5 2-1 16,8-1-7-16,4 1-1 16,6-1 3-16,3-2 4 15,3 1-4-15,-1-1-2 16,2 2-7-16,0 0-3 0,3 0 5 16,2 4 4-16,3 1 8 15,1-1 0-15,2 0 0 16,-2 2 0-16,-1-3 1 15,0 3-1-15,-2 1 0 16,-2-1-1-16,-1 2 1 16,-4-3 1-16,2 0-1 15,0-2 1-15,1-2 0 16,3 3-1-16,4-2 0 16,3 0 1-16,6 2-1 15,2-4 1-15,7 2-1 16,4-3 1-16,-1 2 0 15,10-1 1-15,3-3-1 0,7 2-1 16,6-2 1-16,1 0 0 16,9 0 1-16,0 0-1 15,6 0 0-15,5 0 0 16,-1 0 0-16,2 0 0 16,-3 4 1-16,1 2-1 15,-5-1 0-15,-2 3 0 16,-6 0 0-16,-5 2 0 15,-7 0-1-15,-1 1 1 16,-2 0 0-16,1 3 1 16,-2-2-1-16,0-2 1 15,1-3-1-15,3 1 1 16,2-2 0-16,7-1-1 0,-1 1 0 16,2-1 1-16,5 1-1 15,2-1 0-15,17-2 0 16,14-1 1-16,10 1-1 15,4 3 1-15,-11 0-1 16,-8 2 1-16,-7 1 0 16,-2 2-1-16,4 0 0 15,0-2 0-15,3 1-1 16,4-3 0-16,0 0 1 16,1 1 1-16,-3 1-1 15,1-3 1-15,-3 0 0 16,2-1 5-16,6 0 9 15,7-2 4-15,6 0-6 16,8-1 6-16,6 1-1 0,6-2 0 16,2-1 1-16,3 0-3 15,5 0 3-15,-1 0 5 16,5 0 10-16,0 0-9 16,2 0-16-16,0 0-8 15,1 0 1-15,3 0-2 16,-1 0 0-16,5 0 0 15,0 0-1-15,3 0 0 16,0 0 0-16,0 0-5 16,0 0-25-16,0 0-25 15,9 0-75-15,15 3-19 16,51-3 5-16,-9 0-177 0,11-4-622 16</inkml:trace>
  <inkml:trace contextRef="#ctx0" brushRef="#br0" timeOffset="3425.6484">9873 12613 894 0,'0'0'139'16,"0"0"-102"-16,0 0-6 15,0 0 67-15,106-49 47 16,-57 32 0-16,18-4-46 16,21-4-34-16,18-4-8 15,9-2-32-15,-8 4-3 16,-24 10-21-16,-24 3-1 0,-14 7 0 16,-11 2-30-16,-1 2-62 15,-8 3-112-15,-25 0-59 16,0 10-126-16,-30 3-115 0</inkml:trace>
  <inkml:trace contextRef="#ctx0" brushRef="#br0" timeOffset="3650.7242">10015 12905 1026 0,'0'0'275'0,"0"0"-240"16,0 0-15-16,0 0-2 0,115-47 76 16,-62 22 11-16,2-1-38 15,3-1-21 1,4 2-33-16,-3 5-13 0,2 3-35 16,16 3-179-16,-18 6-154 15,-13 0-474-15</inkml:trace>
  <inkml:trace contextRef="#ctx0" brushRef="#br0" timeOffset="6276.8269">12336 10785 121 0,'0'0'88'0,"0"0"-49"16,0 0 62-16,0 0 23 16,0 0-8-16,0 0 6 0,0 0 8 15,-60-55 21-15,60 53-10 16,0 2-61-16,0 9-61 16,1 28-2-16,13 32 93 15,2 36-4-15,-1 18-29 16,-3 4-4-16,-9-4-13 15,-3-10-6-15,0 1-18 16,0-7-11-16,0-19-13 16,-3-23-12-16,0-23 0 15,1-5 1-15,1-1 0 16,-1 0-1-16,0-5 0 16,0-16-76-16,-4-19-109 15,-2-17-64-15,-3-16-614 0</inkml:trace>
  <inkml:trace contextRef="#ctx0" brushRef="#br0" timeOffset="8173.8415">12058 10626 854 0,'0'0'113'0,"0"0"-112"16,0 0 19-16,0 0 20 0,125-37 38 16,-54 30 25-16,29 3-12 15,35-1-18-15,16 0-2 16,6 2-3-16,-5-3-17 15,-9-2-20-15,9 0-8 16,3-1-7-16,-1-3-6 16,-1 2-3-16,-7 3-6 15,-13 2 7-15,-10 2-7 16,-9-1 0-16,-3 4 0 16,-8-3 1-16,-17 2 5 0,-19-1-6 15,-18 2 5-15,-7-1-5 16,6-1 0-16,10 1 0 15,5-4 0-15,-1 1 7 16,4 0-7-16,-2-2 0 16,1 1 1-16,-4 1-1 15,-5-1-1-15,-7 2 1 16,-7 0-1-16,-7 1 0 16,-9 2 0-16,-8 0-1 15,-10 0 1-15,-2 0-6 16,-6 0 6-16,0 0-1 15,0 0 0-15,-3 0-9 16,-6 5 9-16,-4 4 1 16,-1-1 0-16,1 2 0 15,2-3 1-15,1 2-1 16,-1-1 0-16,4-1-1 16,1 2 1-16,3-1 0 0,0 2 0 15,1 0 0-15,2 3-1 16,0 0-5-16,0 4 6 15,0 4-1-15,3-1 1 16,6 3-1-16,2 0 1 16,4-1-1-16,0 2 1 15,1 2 0-15,2 1 1 16,0 2 5-16,1 1 0 16,-2 1-5-16,0-1 8 15,0-1-8-15,1-1 1 16,-3-1 5-16,4-1 2 15,-1 3-9-15,-1-2 2 16,0 1-1-16,0 4 0 0,1-2 0 16,1 2 0-16,-3 0 7 15,4 0-7-15,-4 0-1 16,2-2 0-16,-3 2 1 16,0-5 0-16,-3 2 5 15,0 0 1-15,-2-4-1 16,-1-1-6-16,1-2 1 15,-2-1 0-15,0-2 5 16,-1-1-5-16,0-1 2 16,-3 0-2-16,1-1 0 15,0-2 0-15,-5 1 0 16,4-2 0-16,-2-2 1 16,-1-3 8-16,-1 2-9 0,2 0 0 15,-1 4 0 1,3 0 0-16,-2 3 7 0,1 4-7 15,0 2 9-15,-1-3-9 16,-1 0 0-16,1-3 0 16,-2-2 7-16,1 0-8 15,-1-7 1-15,0-2 1 16,0-3-2-16,0-2 9 16,0-1 7-16,0 0 28 15,-3-1 50-15,-10-11-61 0,-5-2-24 16,-6-2-8-1,-6 2-1-15,-4 0 0 0,-11 1 0 16,-6 4-2-16,-10 0-4 16,-6 3-7-16,-6 3 0 15,0 3-2-15,-3 0 5 16,4 0-2-16,0 0-4 16,3 0 4-16,2 0 4 15,1 0-7-15,-1 3 2 16,0 0-5-16,-2-3 5 15,-17 0 1-15,-14 2-1 16,-18 0 13-16,-3 1 0 16,12 2 0-16,24-1 1 15,25-1-1-15,11 1 0 16,1-1 0-16,-7 2 0 0,-9 1 0 16,-7 0 0-1,6-1 0-15,6 1-1 0,4-2 0 16,7 0 1-16,-1-3 0 15,4 1 0-15,-1-2 0 16,1 0 0-16,-3 0 1 16,-1 0-1-16,-5 0 0 15,0 0 0-15,-1 2 0 16,0-1 0-16,6-1 0 16,-1 1 1-16,7 0 0 15,2 2-1-15,3-1 1 16,6 1-1-16,0 1 0 15,1 1 0-15,1-2 0 0,0 2 0 16,0-2-1 0,1 3 1-16,0-4 0 0,1 0 0 15,3-1 0 1,2-1 0-16,1 0 1 0,3 0 0 16,8 0 8-16,2 0 7 15,3 0 12-15,2 0 1 16,4 0 3-16,0 0 6 15,0 0-11-15,0 0-6 16,0 0-4-16,0 0-6 16,0 0-10-16,-2 0 5 15,-2 0-4-15,-2 0-1 16,-5 0 1-16,-1 0-2 16,-3 0 0-16,-1 0 1 0,-2 0-1 15,-1 0 0-15,-2 1-1 16,-1 2 1-16,3 2 0 15,3-5 1-15,9 2 0 16,2-2 1-16,5 0-1 16,0 0 8-16,0 0-2 15,0 0 1-15,0 0-8 16,0 0 0-16,0 0 0 16,0 0 0-16,0 0-14 15,0 2-88-15,2 2-56 16,13 0-58-16,0-1-282 15,0-3-542-15</inkml:trace>
  <inkml:trace contextRef="#ctx0" brushRef="#br0" timeOffset="13061.3326">6116 10340 517 0,'0'0'75'16,"0"0"-29"-16,0 0 18 0,0 0 46 15,-93-32-9 1,56 28-15-16,-8 4-32 0,-7 0-4 16,-5 7 1-16,-8 10 8 15,2 3-8-15,-1 6 6 16,3 3-7-16,3 4-8 16,4 5 8-16,2 7-11 15,4 1-8-15,5 7-2 16,4 3-10-16,2 5 4 15,1 9 3-15,6 16-4 16,8 12 11-16,8 3-3 16,13-9-3-16,1-9-9 15,7-9-5-15,14 9 3 16,6 6-3-16,6 6-3 16,7-2 2-16,6-7 10 0,-7-18-3 15,0-15-6-15,-8-9 11 16,1-7-5-16,6 4-3 15,6 6-1-15,11-1 4 16,-2-4 4-16,-1-7-4 16,2-5 0-16,1-4-2 15,-1-7 1-15,4-1 3 16,-4-7 4-16,3-3-13 16,-1-3 7-16,-2-5-2 15,4 0 0-15,-1-2-3 16,1-8-6-16,-1-2-2 15,3-3 1-15,-4 0 0 16,-2 1-5-16,-7 2-1 0,-6-2 6 16,-7 2-6-16,-7 0 1 15,0-1 5-15,-5-3 5 16,-2-4 1-16,-3-5 4 16,2-5-6-16,0-7-2 15,0-4-3-15,1-1-5 16,-1-1-1-16,-1 2 1 15,-4 2 0-15,-1 3-1 16,-6 0 6-16,1-2-5 16,-7-3 1-16,-1-1 5 15,0-3-7-15,0 0 1 16,-3 1 0-16,-3 4 0 16,0 1 5-16,-1 2-4 15,-1 2-1-15,-2-2 5 0,-5-4-5 16,0-4-1-16,-4-3 1 15,-4-2 0-15,1-1-1 16,-3 0 0-16,-1 1-1 16,-1 3 0-16,-1 3 1 15,0 1 0-15,-2 4 5 16,-3 2 7-16,0 0-6 16,-1 0 3-16,-4-1-8 15,0 0 0-15,1 0 1 16,2-1-1-16,2 1 0 15,1 4 0-15,2 1 0 16,3 6 0-16,-1 2 0 16,2 3 1-16,-2 2-1 15,3 3 5-15,-4 1-6 0,2 4 0 16,-4 1 0-16,1 1 1 16,-4 4 0-16,0 2 0 15,-4 2 0-15,-1-1 0 16,-4 3-1-16,3 0 0 15,-3 3 2-15,6 6-4 16,-2 5 4-16,0 0-2 16,1 4 0-16,-2 2-2 15,2 1 2-15,8 1 0 16,0 0-1-16,5 0 0 16,5-3 1-16,4-2-2 15,10-5-44-15,3 1-32 0,3-2-58 16,6-5-75-1,40-6-76-15,2-6-224 0,2-11-234 0</inkml:trace>
  <inkml:trace contextRef="#ctx0" brushRef="#br0" timeOffset="13333.8106">6263 10251 1222 0,'0'0'141'16,"0"0"-101"-16,0 0 8 0,0 0-22 16,62-75 22-16,-16 48 8 15,12-4-27-15,3 0-10 16,5 4-12-16,-1-2-7 15,-8 4-8-15,-5 5-95 16,-6 3-92-16,-16 8-120 16,-16 5-185-16</inkml:trace>
  <inkml:trace contextRef="#ctx0" brushRef="#br0" timeOffset="13499.746">6204 10378 827 0,'0'0'100'16,"0"0"-70"-16,0 0 28 16,0 0 10-16,139-9-7 15,-53-18-49-15,15-14-12 16,-15 5-105-16,-20 6-263 0</inkml:trace>
  <inkml:trace contextRef="#ctx0" brushRef="#br0" timeOffset="13781.8933">6629 9895 1031 0,'0'0'65'15,"0"0"-36"-15,0 0-29 16,79 7 36-16,-31 3 34 15,3 9 11-15,2 6-23 16,-2 5-22-16,-8 7-11 16,-13 2-8-16,-18 5-7 15,-12-3-9-15,-9 2 7 16,-24-4 0-16,-9-3-7 16,0-4-1-16,5-8-53 15,13-20-82-15,10-4-103 16,12-7-552-16</inkml:trace>
  <inkml:trace contextRef="#ctx0" brushRef="#br0" timeOffset="14179.7022">7309 9564 1094 0,'0'0'139'15,"0"0"-94"-15,0 0 3 16,-116 75 43-16,77-25 23 16,2 18-14-16,13 17-33 15,13-8-9-15,11-7-18 16,0-16-18-16,20-15-8 16,8-1-6-16,8-2 3 0,1-11-10 15,-1-8 6-15,0-12-7 16,-5-5-6-16,-3-1 4 15,-8-19-6-15,-8-5-8 16,-11-5-11-16,-1-4-15 16,-10 1 11-16,-14 4 17 15,-4 4 13-15,1 6 0 16,0 5-1-16,12 3 2 16,7 2-1-16,8 1 0 15,8-3-66-15,23-4-78 0,13-2-6 16,33-13-53-1,-8 2-107-15,-10 5-259 0</inkml:trace>
  <inkml:trace contextRef="#ctx0" brushRef="#br0" timeOffset="14698.4719">7606 9699 447 0,'0'0'234'0,"0"0"-121"16,0 0-35-16,0 0-41 15,0 0 43-15,0 0 15 16,0 0-24-16,-6 95-9 15,12-64-27-15,-2 2-12 16,-2-1-11-16,-2 0-6 16,0-3-5-16,-3-2 0 15,-3-8-1-15,3-9-6 16,0-3 4-16,3-7 1 0,0 0-9 16,0 0-13-16,9 0 23 15,9-5 39-15,4-4 31 16,5 3 14-16,3 2-3 15,-3 4-24-15,1 0 11 16,2 0 14-16,-3 9-10 16,-2-2-30-16,-1-2-16 15,-7-2-11-15,0-3 3 16,-2 0 4-16,-2-15 11 16,-2-11-8-16,-5-8-7 15,-6-12-9-15,0-6-8 16,-3-7 0-16,-12 1-1 15,-7 2 1-15,-4 6-1 16,-2 8 1-16,-3 6-1 16,-1 7 2-16,1 7-2 0,1 7 1 15,2 10 0-15,4 5 0 16,1 5 1-16,7 16-2 16,4 2-3-16,2 6 2 15,8 2-1-15,2-5 1 16,8 1-5-16,17-4 4 15,8-1 1-15,34-1-58 16,-10-7-141-16,0-7-346 0</inkml:trace>
  <inkml:trace contextRef="#ctx0" brushRef="#br0" timeOffset="18252.114">7909 10897 494 0,'0'0'82'15,"0"0"-53"-15,0 0 53 16,-85-12 38-16,52 12 13 16,-3 0-14-16,-1 4-15 15,-3 12-20-15,1 7 7 0,0 6-1 16,-2 11-13-16,6 7-10 16,-1 21-3-16,5 20 3 15,3 22 7-15,12 8-8 16,12-3 12-16,4-11-6 15,20-17-4-15,18-7-6 16,4-15-1-16,-1-16-4 16,21-1-11-16,20-7-2 15,15-4 16-15,19-4-25 16,-6-19 13-16,-11-14-14 16,-4-5-16-16,-16-18 28 15,-16-2-21-15,-17-1 2 16,-4-9-6-16,4-17-2 0,6-30-5 15,-4-36-2 1,-15-12-2-16,-19 3-1 0,-14 16-8 16,0 24 6-16,-14 8-1 15,-12 3 2-15,-2 11-8 16,-2 11-1-16,1 13 0 16,-7 4 0-16,-12 1 0 15,-10-3-1-15,-25 5 1 16,-14 11 0-16,-26 20-8 15,-11 6-2-15,-8 30 1 16,2 11-6-16,13 8-7 16,11 4-15-16,12 5-10 0,25-5-25 15,7 14-40 1,14 10-60-16,20-20-157 0,2 3-384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20T07:23:50.1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16306 8815 25 0,'0'0'11'0,"0"0"-10"16,0 0 5-16,0 0-4 16,23-14-2-16,-19 12 0 15,0 2 0-15,1 0 1 16,-1-2-1-16,3-1-34 15,-1 3 22-15</inkml:trace>
  <inkml:trace contextRef="#ctx0" brushRef="#br0" timeOffset="74419.2001">1690 5825 418 0,'0'0'66'16,"0"0"-32"-16,0 0 75 15,-84-9 20-15,70 9 12 16,3 0-40-16,6 0 47 16,3 0-77-16,2 0-13 15,0 0 7-15,16-3-1 16,14-2 10-16,31-11 58 16,41-10-2-16,45-19-38 15,22-3-35-15,-5-2-19 16,-13 5-14-16,-29 12-10 15,-13 2-12-15,-24 12-1 16,-22 5-1-16,-24 8-7 16,-16 5-94-16,-22 1-140 0,-1 10-303 15,-11 2 51-15</inkml:trace>
  <inkml:trace contextRef="#ctx0" brushRef="#br0" timeOffset="74644.5467">1596 6149 988 0,'0'0'358'15,"0"0"-329"-15,0 0 0 16,165-29-10-16,-39-15 82 16,23-6 48-16,-1-1-24 15,-8 7-41-15,-16 8-32 16,-3 3-25-16,-9 7-17 15,-3 6-9-15,-24 9-1 0,-8 8-53 16,-22 3-182-16,-26 0-396 16</inkml:trace>
  <inkml:trace contextRef="#ctx0" brushRef="#br0" timeOffset="83750.8673">4305 5782 10 0,'0'0'0'0,"0"0"0"16,0 0 1-16,0 0 9 15,0 0 16-15,0 0 49 16,-34-82 17-16,30 73 11 15,2 1 3-15,0 5-16 16,2 1-24-16,0 2-40 16,0 0-11-16,14 0-5 15,11 0 0-15,10 0 24 16,27 0 17-16,32 0-6 0,34 4-8 16,17 6-11-16,4 2-6 15,-4 3-1-15,-4-1 14 16,5 2-7-16,5-2-7 15,10 2 6-15,2-3-12 16,1 4 1-16,-9-1-2 16,-6 1-11-16,-14 1 0 15,-12 0 0-15,-9-1 1 16,-13 3-1-16,-7-1 0 16,-16-2 1-16,-16-1 0 15,-13-5-1-15,-4 1 7 16,9-1-8-16,4 2 1 15,11-2 6-15,-2-2 6 16,13-2 4-16,16-2 3 0,14 2-2 16,1 2-2-1,-19-1-9-15,-22 1-6 0,-22-6 12 16,-5 4-7-16,8-1 1 16,7-2-6-16,3 1 0 15,-1-2 1-15,-6-1 8 16,1-2-9-16,-7 0 5 15,-1 0 1-15,-5 0-5 16,0-6 11-16,-5-2 0 16,2-5 0-16,1-2 3 15,0 1-2-15,1-5-1 16,0 1-1-16,-1-3 1 16,1-3-1-16,2 2-2 15,-1 0 0-15,1-2-4 0,-1 1 1 16,0 0-6-16,-5 1 6 15,-3 0 0-15,-4-2 6 16,-6 2 11-16,-2 0 12 16,-2-2-4-16,-4 0-5 15,2 0-2-15,-1-5-10 16,5 0-7-16,3-4 0 16,4 1 3-16,3-2-3 15,3 0 2-15,2 2 0 16,2-2-3-16,-2 3-1 15,-3-1 1-15,-2 1 1 16,-4 2 8-16,-4 0 1 16,-6 0-2-16,-3-1-1 0,-5 0-6 15,-2-2-1-15,-3 0-7 16,-5-4 0-16,0-5 0 16,0-1 0-16,-13 1 1 15,-3-1-1-15,-7 3 0 16,-5 2 0-16,-3 1 6 15,-7 5 2-15,-5 2 1 16,-3 0-8-16,-5 6-1 16,0 0 1-16,4 3-1 15,-2 1 1-15,4 2 0 16,-1 0 1-16,1 1 0 16,0 2-2-16,0 0 0 15,-2 0-1-15,-1 0 0 0,-4 1-1 16,-5-2 2-16,-4 1 0 15,-18-2 0-15,-17-1-1 16,-23-1 1-16,-13 1-1 16,4 2-6-16,3 6 7 15,15 0-1-15,0 3-6 16,-3 2 6-16,3 1 1 16,0 2-1-16,8 1-7 15,4-1 7-15,-2 1 0 16,0 0-7-16,3 0 2 15,3 0-6-15,9-2 2 16,3 0 0-16,-3-1 8 0,-8-3-5 16,-6 2-5-16,-6-3-4 15,-5 0 0-15,2 1 5 16,-3 0-2-16,0-1 2 16,2 3-10-16,5 1 10 15,20 0 4-15,16 3 6 16,20-3 0-16,2 0 0 15,-9 2-8-15,-8 0 9 16,-7 1 0-16,0-2-1 16,0 2-10-16,6 0 3 15,1 0 0-15,3 0-5 16,2 0 2-16,-1 0 1 16,-3 0-1-16,-3 0 4 0,-4 2 7 15,0 3 0 1,-2-2 0-16,4 4-1 0,1 0 1 15,3 2 0-15,4-1 0 16,1 3 0-16,4-3 0 16,6 0 0-16,5 1 0 15,4-2 0-15,5-1 0 16,5 3-1-16,6 0 0 16,1 1-1-16,5 0-6 15,-1 2-1-15,1 1-1 16,-2-1 8-16,0 2 1 15,-1 1 0-15,-2 0-1 16,0 2 1-16,-5 1-2 0,4 2 2 16,-3-3 1-1,2 2-1-15,0-2 1 0,6 0-1 16,0-2 0-16,10 2-9 16,4 3 1-16,4 4-1 15,0 4 3-15,3 4-2 16,12 8 3-16,6 6 6 15,1 7 1-15,1 6 0 16,2 4 0-16,-3 1 0 16,-1-2 0-16,-3-5-1 15,0-6 0-15,-3-2 0 16,0-3 0-16,-2-5 1 16,-1 0 8-16,-1-2-8 15,-2-3-1-15,-2 0 1 16,-1-2-1-16,-2 3 1 0,1-1 0 15,1 2-1-15,-1-1 1 16,3-1 0-16,0 0 0 16,1-7 0-16,1 0 0 15,1-6-1-15,2-5 0 16,6-5 20-16,4-4 12 16,7-2-13-16,8-4-5 15,6-3 2-15,8 0-4 16,5-7 18-16,7-8 11 15,16-9-10-15,13-4 1 16,-7 0 4-16,-10 5-13 16,-14 5-4-16,-15 4-9 0,0-1-1 15,-1 3-8-15,-12 1 7 16,-9 3-7-16,-8 3 0 16,-7 2-1-16,-4 2 0 15,-4 1 0-15,-1 0-42 16,1 2-103-16,1 35-22 15,0-3-46-15,-3 3-284 0</inkml:trace>
  <inkml:trace contextRef="#ctx0" brushRef="#br0" timeOffset="91830.2699">1592 5934 462 0,'0'0'94'0,"0"0"-76"16,0 0-18-16,110-65-10 0,-59 38 9 15,10-2 1 1,5 0 0-16,19-5 7 0,22-4 5 16,18-6-4-16,4 3-6 15,-13 5-1-15,-30 12-1 16,-29 8 0-16,-2 3-36 16,-16 6-100-16,-11 1-93 0</inkml:trace>
  <inkml:trace contextRef="#ctx0" brushRef="#br0" timeOffset="92108.1293">1745 6132 342 0,'0'0'84'16,"0"0"-67"-16,112-23-15 16,-15-13 0-16,36-15 14 15,15-5 11-15,-4 0 19 16,-9 6 2-16,-22 11-21 16,1 4-11-16,-10 7-10 15,-22 6-6-15,-12 3-25 16,-21 9-95-16,-19 0-190 0</inkml:trace>
  <inkml:trace contextRef="#ctx0" brushRef="#br0" timeOffset="94854.6034">2054 9531 519 0,'0'0'82'15,"0"0"-61"-15,0 0-13 16,0 0 0-16,0 0 40 15,81-30 30-15,-39 5-9 16,10-4-14-16,12-4-16 16,2-3 10-16,9-3-8 15,1 3-24-15,-1 2-7 16,-2 5-3-16,-10 4-6 16,-6 8-1-16,-17 3 0 15,-9 4-61-15,-25 10-57 0,-6 0-54 16,-10 0-107-16</inkml:trace>
  <inkml:trace contextRef="#ctx0" brushRef="#br0" timeOffset="95089.8496">2226 9612 644 0,'0'0'101'16,"0"0"-78"-16,0 0-16 0,122-31-5 16,-70 9 12-1,2-2 22-15,1-2-15 16,2 1-20-16,1 1-1 0,15-8-40 16,-13 6-118-16,-13 2-342 15</inkml:trace>
  <inkml:trace contextRef="#ctx0" brushRef="#br0" timeOffset="102576.0097">18712 5329 633 0,'0'0'142'0,"0"0"94"16,0 0 37-16,-1-80 2 15,-6 72-14-15,-1 8-69 16,-5 9-104-16,-10 35-46 15,-10 28 41-15,-3 23 0 16,3-5-26-16,13-15-30 0,12-24-11 16,8-16-14-1,0 5-2-15,6 0 0 0,18 0-84 16,31-22-126 0,-4-9-146-16,-2-9-383 0</inkml:trace>
  <inkml:trace contextRef="#ctx0" brushRef="#br0" timeOffset="102897.584">18933 5380 1081 0,'0'0'226'15,"0"0"7"-15,0 0-52 16,0 0-55-16,-102 84 13 0,82-37-44 16,9 3-35-1,11 2-23-15,0-2-7 0,20-6-19 16,14-10-5-16,5-9-4 15,4-14 10-15,3-11-3 16,-4-6-1-16,-5-20 2 16,-8-12-10-16,-12-6-10 15,-11-9-3-15,-6-5 4 16,-8 2-5-16,-19 5-8 16,-9 13 0-16,-9 18-6 15,-4 18 5-15,-2 4-8 16,8 25 6-16,10 12-5 15,20 4-49-15,13 3-80 16,49 12-133-16,5-14-51 16,7-10-342-16</inkml:trace>
  <inkml:trace contextRef="#ctx0" brushRef="#br0" timeOffset="103638.8568">19471 5428 892 0,'0'0'163'16,"0"0"60"-16,-6-82 66 15,-11 61-85-15,-9 16-58 16,-5 5-43-16,-5 14-50 16,-3 18-14-16,3 6-3 15,8 8-13-15,10 5-11 16,17 0-10-16,3-3-1 16,33-7-1-16,28-7-25 15,25-17-26-15,-3-13-40 16,-5-4-78-16,-16-21-64 15,-20-10 15-15,-1-11 106 0,-4-9 86 16,-14-1 26-16,-11 1 120 16,-12 7 47-16,-2 12 8 15,-4 10-11-15,-14 11-23 16,-9 8-32-16,-6 3-41 16,-5 10-22-16,-4 14-3 15,1 9-14-15,3 5-2 16,8 5-9-16,11 4-9 15,11-2-3-15,8-4-6 16,12-9 6-16,18-11-6 0,6-13-17 16,10-8-8-1,-4-7-13-15,-2-20 5 0,-6-8 11 16,-6-10 9-16,-3-3 11 16,-9 2 1-16,-7 2 1 15,-5 13 0-15,-4 8 19 16,0 10 25-16,0 9 1 15,0 4-35-15,0 6-10 16,0 16-6-16,0 9 6 16,5 5 0-16,11 5 1 15,5-7-1-15,8-2 1 16,2-10 0-16,3-8-1 16,-2-9 0-16,-2-5 0 15,-4-19-12-15,-7-18 3 16,-8-21 9-16,-11-31-1 0,0-26 0 15,-17-5 1-15,-3 21 0 16,6 33 1-16,4 33 27 16,4 16 31-16,0 5 10 15,3 9-10-15,1 3-35 16,2 32-24-16,9 42-2 16,17 36 2-16,1 15 17 15,-4-4 5-15,-11-14 0 16,-10-35-13-16,1-16-9 15,1-17-9-15,20-8-108 16,0-4-185-16,1-13-532 0</inkml:trace>
  <inkml:trace contextRef="#ctx0" brushRef="#br0" timeOffset="105321.621">21196 5257 1237 0,'0'0'183'0,"0"0"77"15,0 0-52-15,0 0-64 16,-102-36-36-16,56 50-49 16,-8 17-21-16,-1 8 1 15,4 9-13-15,5 3-5 16,12 0-2-16,12 0-11 15,11-5-8-15,11-3-1 16,3-11 1-16,21-10-7 16,10-11-13-16,5-11-3 15,4-11 7-15,-3-21-10 16,-1-21 16-16,-7-3 10 16,-6-7-1-16,-5 1 1 15,-9 17 0-15,-3 4 1 0,-3 15-1 16,-4 12 22-16,-2 9 14 15,0 5-36-15,0 8-2 16,-4 15 2-16,-3 10 0 16,3 3 2-16,4 4-1 15,0 1 1-15,10-4-2 16,14-3 0-16,9-8-15 16,12-9-36-16,4-10-26 15,2-7-10-15,1-14-30 16,-9-18-12-16,-6-11 56 15,-13-5 54-15,-6-3 19 0,-10 5 46 16,-2 9 50-16,-6 11 2 16,0 11 9-16,0 13-12 15,0 2-66-15,-6 19-20 16,-2 18-9 0,-8 22 19-16,-2 20-1 0,-2-2-5 15,4-7-1-15,-2-11 0 16,4-14-11-16,0-1-1 15,3-6-13-15,4-19-34 16,7-16-12-16,0-7 41 16,0-40 8-16,16-36-8 15,10-29 9-15,2 5 9 16,-4 19 0-16,-8 36 0 16,-8 29 0-16,0 5 26 15,0 3-1-15,0 8-11 0,-1 4-14 16,6 14 0-16,7 17 5 15,0 10 10-15,8 5-7 16,1 1-1-16,1-2-7 16,2-7 0-16,-3-9-6 15,0-12-24-15,-5-12-10 16,-4-5 12-16,-3-22 16 16,-7-15 11-16,-2-13 1 15,-7-8 0-15,-1-2 12 16,0 8 17-16,0 12 29 15,0 15 11-15,-1 18-21 16,-5 7-48-16,1 18-3 0,-1 30 2 16,2 24 1-16,-1 23 2 15,1-6-1-15,-1-16 6 16,1-25-6-16,1-19 0 16,2-2-1-16,1-6 0 15,0-9-28-15,0-12-3 16,4-11 22-16,12-33 9 15,10-26 0-15,-1-3 0 16,-4 6 0-16,0 13 1 16,-9 22 1-16,1 4-1 15,-4 8 17-15,-3 11 6 16,-1 9-24-16,3 7-3 16,1 19 3-16,5 9 13 15,4 7 3-15,1 3-15 16,1-1 9-16,2-3-9 0,3-9-1 15,5-9 0-15,4-11 0 16,5-12-16-16,0-7-23 16,-2-21-14-16,-5-11 13 15,-6-9 11-15,-6-5 5 16,-1-3 12-16,-8 6 11 16,0 6-6-16,-6 10 7 15,-3 8 0-15,-2 12 13 16,0 9 9-16,0 5-12 15,-7 7-9-15,-6 17-1 16,-2 9 0-16,1 6-1 16,4 3 0-16,6 2 0 15,4-4 0-15,0-8-5 0,14-7-8 16,6-9-28-16,2-11 4 16,4-5 3-16,-2-9 0 15,0-16 12-15,-5-9 11 16,-4-4 11-16,-3-3 1 15,-6 7 5-15,-6 5 33 16,0 7 25-16,-2 9 20 16,-12 12-7-16,-6 1-40 15,-5 16-24-15,-2 10-3 16,-1 9 7-16,5 4-7 16,8 2-3-16,9 0-5 15,6-7 0-15,6-5 0 16,15-7 7-16,8-11 3 0,6-8-10 15,1-3 16-15,0-14-16 16,-3-11 0-16,-5-11 1 16,-9-3 6-16,-10-4-7 15,-9 4-1-15,-7 5-25 16,-53 6-54-16,-1 8-130 16,1 8-399-16</inkml:trace>
  <inkml:trace contextRef="#ctx0" brushRef="#br0" timeOffset="107891.3816">22753 5271 80 0,'0'0'105'16,"0"0"-24"-16,0 0-2 15,0 0-4-15,0 0-4 16,0 0-6-16,0 0-5 15,-5-4 5-15,5 3 7 16,0-1-7-16,0 1-7 16,0-2 0-16,0 2-16 0,0-1-3 15,0 2 3-15,0 0-5 16,0-3-5-16,1 3-7 16,1 0-8-16,0 0-8 15,-1 0-9-15,2 0 1 16,-1 0 6-16,1 0-6 15,0 0-1-15,2 0 1 16,2 0-1-16,-1 0 1 16,0 3 1-16,1 1-1 15,0 2 11-15,-1 3-11 16,1 1-1-16,-1 0 2 16,-2 4 5-16,0 1 2 0,-2 4-2 15,-2 3-6 1,0 4 17-16,-6 2-2 0,-4 0 8 15,-6 0 2-15,0-1-4 16,-1-2 0-16,1-5-8 16,3-1-2-16,-2-7-2 15,4 0-8-15,3-7-1 16,2-1 12-16,1-2-4 16,4-2 11-16,-2 0 25 15,3-4-13-15,0-9-14 16,4-4-7-16,8-3-1 15,6-3-4-15,1 1-5 16,2 1 0-16,2 1 1 0,-1 0 0 16,-2 1 4-1,-1 0-4-15,-1 4 4 0,-5 1 2 16,-4 5 13 0,-2 2 9-16,-4 4 1 0,-1 2-8 15,-2 1-5-15,0 0-18 16,0 0 0-16,-5 11 0 15,-6 6 0-15,-2 4 26 16,1 3-4-16,1 1-6 16,4 0-7-16,3-2-1 15,4-3-2-15,0-3 0 16,3-4 1-16,12-3 2 16,9-6 1-16,5-4-9 15,4 0-1-15,2-8-31 16,0-12-5-16,-6-4 11 0,-8-5 23 15,-5-2 2-15,-11-2 0 16,-1 2 1-16,-4 5 24 16,0 7 32-16,0 9 9 15,0 7-2-15,0 3-37 16,0 3-27-16,0 15-6 16,0 8 6-16,0 5 9 15,0 4 4-15,0-1-1 16,0-1-11-16,4-6 8 15,-1-4-9-15,0-13-57 16,-2-7-176-16,-1-3-342 0</inkml:trace>
  <inkml:trace contextRef="#ctx0" brushRef="#br0" timeOffset="108033.2279">23051 5005 1071 0,'0'0'142'16,"0"0"-61"-16,0 0 48 15,0 0-87-15,0 0-42 16,0 0-1-16,25 93-15 16,7-45-161-16,-2-4-321 0</inkml:trace>
  <inkml:trace contextRef="#ctx0" brushRef="#br0" timeOffset="109083.2939">23189 5296 1363 0,'0'0'169'0,"0"0"-100"16,0 0-15-16,0 0 43 15,-32 76-5-15,31-42-35 16,-1 1-15-16,1 2-26 16,-2-4-1-16,0-4-13 15,0-8 0-15,0-8 4 16,3-11-5-16,0-2 21 15,0-11 13-15,0-17-23 16,10-11-11-16,3-9 5 16,1 2 6-16,2 5 20 15,-4 9 14-15,-3 11 4 16,0 10-23-16,-4 9-19 16,1 2-8-16,0 10 0 0,3 12 9 15,1 10 7-15,0 2 3 16,0 5-6-16,-2-3-7 15,0-3-5-15,-1-8 7 16,-1-8-7-16,0-10 0 16,1-7 17-16,2 0 1 15,8-18 2-15,3-8-14 16,4-4-6-16,5 0 0 16,-4 5-1-16,-1 6-1 15,-6 7 1-15,-4 6-1 16,-2 6-10-16,-2 0 0 15,3 13-4-15,1 7 9 0,4 2 5 16,2 4 1 0,2-6-16-16,0-1-72 0,2-9-43 15,1-8-39-15,-2-2-83 16,0-12 2-16,-3-12 84 16,-5-8 108-16,-4-1 59 15,-4-2 20-15,-5 3 102 16,0 7 24-16,-2 7 17 15,0 8-13-15,-2 6-52 16,-8 4-33-16,-10 6-50 16,-2 13-14-16,-6 9 8 15,-2 8-8-15,4 3 6 16,2 2-6-16,7-3-1 16,7-4 0-16,7-6-29 0,3-11-28 15,3-8-53-15,10-9-4 16,3-3 41-16,3-20-5 15,0-5 27-15,1-7 35 16,-3 0 15-16,-1 0 1 16,-4 6 45-16,-2 7 32 15,-3 7 6-15,-6 7 17 16,-1 6-7-16,0 2-59 16,0 6-34-16,0 13 0 15,-1 7 7-15,1 3 6 16,0 2-2-16,0-3-10 15,12-4 9-15,5-5-3 16,5-9 5-16,1-7 0 0,3-3-2 16,-1-11-3-16,-3-15-1 15,-2-10-4-15,-2-8-1 16,-6-18 6-16,-5 3 4 16,0-4 6-16,-4 6 2 15,-1 16 28-15,-2 4 34 16,0 17 17-16,0 12-38 15,0 8-60-15,0 18-6 16,0 18 5-16,0 20 1 16,5 21 0-16,2-2 1 15,1-7-1-15,-1-12-5 16,-1-17-93-16,-2-3-65 16,-4-7-95-16,0-12-234 15,0-12-260-15</inkml:trace>
  <inkml:trace contextRef="#ctx0" brushRef="#br0" timeOffset="109264.6974">23864 5291 963 0,'0'0'130'16,"0"0"-99"-16,0 0 6 16,0 0 99-16,0 0-20 15,85 98-36-15,-62-59-22 16,-6 0-8-16,-9-5-25 15,-5-1-25-15,-3-8-113 16,-3-8-164-16,-5-11-256 0</inkml:trace>
  <inkml:trace contextRef="#ctx0" brushRef="#br0" timeOffset="109394.2095">24122 5188 886 0,'0'0'141'0,"0"0"-54"0,0 0-80 15,0 0-6-15,0 0-2 16,5 93-40-16,-4-58-201 0</inkml:trace>
  <inkml:trace contextRef="#ctx0" brushRef="#br0" timeOffset="109713.6929">24194 5370 937 0,'0'0'186'16,"0"0"-67"-16,0 0-48 16,0 0 75-16,0 0-44 15,-40 72-49-15,38-44-32 16,2-3-10-16,0-4 2 16,0-6-13-16,9-6 1 15,3-7 0-15,3-2 53 16,4-10 10-16,-2-9-33 15,1-7 2-15,-4-5 5 16,-5-1-13-16,-6 0-13 16,-1 3-12-16,-2 5 0 0,0 9 0 15,-8 8-14-15,-3 7-19 16,-3 0-22-16,-1 7-42 16,5 18-114-16,1-2-109 15,6-3-466-15</inkml:trace>
  <inkml:trace contextRef="#ctx0" brushRef="#br0" timeOffset="110107.0984">24385 5329 667 0,'0'0'377'15,"0"0"-287"-15,0 0-57 16,0 0 60-16,0 0 31 15,0 0-38-15,-2 91-15 0,-1-67-7 16,-3-4-8-16,0-5-21 16,2-7-12-16,-1-3-8 15,2-5 17-15,3 0 82 16,0-16-37-16,0-10-49 16,3-5 12-16,9-6 1 15,8-4-5-15,-1 4 7 16,1 7 6-16,-4 6 16 15,-1 12-9-15,0 9-25 16,-2 3-16-16,4 12-9 16,2 15 10-16,2 10 15 15,-2 8 6-15,-4 5-13 0,-5 0-4 16,-7 0-9-16,-3-2-2 16,-1 1-9-16,-20-3-25 15,-26 2-131-15,3-9-151 16,-2-13-818-16</inkml:trace>
  <inkml:trace contextRef="#ctx0" brushRef="#br0" timeOffset="118176.177">3091 9356 26 0,'0'0'74'16,"0"0"-37"-16,0 0-9 16,0 0 3-16,0 0 30 15,0 0 2-15,0-12 17 16,0 11-17-16,0-1-21 16,0 2 13-16,0 0 8 15,0 0-9-15,0 0-15 16,0 0-7-16,0 0-11 15,0 0-11-15,0 3-10 16,0 11 13-16,0 8 11 16,0 4 4-16,0 8-5 0,0 2 6 15,0 3 10 1,0 3 4-16,0-2-14 0,0-1-1 16,0 1-2-16,0-1-2 15,3 3 1-15,1 0-2 16,1 0-1-16,1-2 5 15,-3 1-1-15,4-2-13 16,-1-3 7-16,0 0-5 16,-4-2-1-16,5 0-5 15,-4 0 4-15,3 4-4 16,0-1 1-16,0-1-4 16,-2 3-5-16,-1-2 1 15,0 1-1-15,-1 0 9 16,1-4-9-16,-2-6-1 0,1-4 1 15,-2-6-1-15,3-8 1 16,-3 0 0-16,3-7-1 16,-3 1 1-16,4-1-1 15,2 0 0-15,-1 1 1 16,4-1 0-16,2 0 1 16,2 0 0-16,6 0 5 15,2-1 0-15,6 1 1 16,6 0 6-16,5-1 5 15,7-1 1-15,3 0 2 16,6 1 1-16,-1 1-4 16,1-1-4-16,-1 0 1 15,0-1-2-15,1 1-8 16,1-2 1-16,0 1 1 0,-5-1 2 16,1 0-3-16,-2 0-6 15,-2 0 8-15,0 0-8 16,0 0 9-16,3 0-1 15,1 0-8-15,-1 2 1 16,6 0-1-16,-1 0 1 16,-1 1 3-16,-1-1-4 15,-3 0-1-15,-1-2 1 16,-5 0-1-16,3 0 0 16,-5 0 1-16,1 0 6 15,2 0-7-15,-2 0 0 16,5 0 0-16,-1 0 2 0,0 0-1 15,5 0 0 1,-4 0 10-16,2 0-3 0,1 0 0 16,-3 0-7-16,4 0 8 15,-1-2-8-15,4 2 5 16,0 0-5-16,5 0 15 16,3 0-6-16,2 0-8 15,-2 0-1-15,4 2 0 16,-2 1 0-16,3-2 0 15,-1-1 0-15,6 0 9 16,13-1-9-16,16-11 5 16,17-3-6-16,5 1 10 15,-9-1-8-15,-12 4 5 0,-12 3 0 16,3-2-6 0,7 3 0-16,-1-1 0 0,0-3 1 15,-3 2-2-15,-2-3 1 16,-5 1 0-16,-2-1 7 15,-2 3-8-15,-1-1 2 16,0-2-1-16,-3 3 1 16,1-2-1-16,-2-1 1 15,6 1-1-15,-1-2-1 16,2 2 0-16,-2 0 0 16,-14 2 0-16,-10 1 0 15,9 1 1-15,10-3-1 16,-2 4 2-16,0-1-1 15,-18 3-1-15,-13 1 1 0,6 0 0 16,11 0 0-16,7 0-1 16,-2 1 0-16,-1-1-1 15,0 1 0-15,-1 2 1 16,-3 0-1-16,-2 0 0 16,0 0 1-16,-3 0 0 15,4 0 0-15,-2 3 1 16,2 1 6-16,0 2-6 15,0 0-1-15,0-2 2 16,1 2-1-16,-3-1-1 16,1 0 8-16,-2 5-8 15,-1-3 0-15,0 4 0 16,0-1 0-16,1-2 7 16,1 1-6-16,-1-3 1 15,0 0-1-15,1-1 0 0,-1 2 0 16,-2 0 0-16,1-1 0 15,0 3 0-15,1-1-1 16,0 3 6-16,2-1-6 16,1-2 10-16,0-1-9 15,3 0 5-15,-3-1-5 16,3-1 0-16,11 1 8 16,22 0 1-16,22-2 8 15,9 3 8-15,-1-4-13 16,-3 0-11-16,-11 0 6 15,7-2-8-15,-1 6 1 16,0-2 6-16,-2 1-7 16,-3 2 0-16,0-1-1 0,-4 1 1 15,-8 0 0 1,2-1 0-16,-7 0 0 0,-2 0 0 16,0 0 1-16,-1-1 5 15,-1 0-5-15,-2 2 0 16,-5-1 6-16,-2-2-7 15,-14 2 0-15,-13-5-1 16,-14 1 1-16,-1 0 0 16,7 1 1-16,5 1 0 15,5-2 6-15,-5 2-6 16,-8-2 6-16,-4-1 2 16,-6-1-8-16,-5 2 9 0,-4-3-1 15,-2 0-8-15,-2 0 8 16,-3 0-1-16,-3 2-1 15,-1-2-1-15,-1 0 1 16,-1 0 10-16,0 0 5 16,3 0-3-16,2 0 1 15,2 0-9-15,3 0 0 16,0 0 0-16,1 0 3 16,2 0-5-16,-4 0-9 15,2 0 7-15,0 0-6 16,-3 2 1-16,2-1 4 15,1 0-5-15,2-1-1 16,0 0 1-16,1 2 0 0,1-2 1 16,1 0-1-16,0 1 0 15,1-1-1-15,-1 0 1 16,4 0 0-16,-5 0-1 16,3 0 0-16,-1 0 1 15,2 0-1-15,-2 0 1 16,2 0-1-16,1 0 1 15,1-1-1-15,-1-1 0 16,1 0 0-16,-2 0 1 16,2 0-1-16,-4-1 0 15,-1 2 0-15,-2-3 0 16,1 1 0-16,-4 0 0 16,-3 0 0-16,-1-4 0 15,-4 3 0-15,-3-1 0 16,-1-1 0-16,-3 2 0 0,-1 0 0 15,-1 1 0-15,-1-1-1 16,-1 0 1-16,-2 1 0 16,2 1 0-16,-2 0 0 15,3-3 0-15,-2 2 0 16,0 1 0-16,-2-1 0 16,0 0 0-16,-2 0 0 15,2 2 0-15,-3-2 1 16,0-1-1-16,-1 1 1 15,-1-3 0-15,2-4-1 16,-1-3 0-16,-1-3 3 16,-1-6-3-16,0-6 1 15,0-7-1-15,0-7 1 0,0-9-1 16,0-4 1-16,3-5 0 16,3-6 5-16,4-1-6 15,2 4 0-15,1 5 0 16,-3 8-1-16,-1 5 1 15,-5 9 0-15,-1 2 0 16,-3 3-1-16,0-1 1 16,0 1 0-16,0-1 0 15,-5 1 0-15,-5-1 0 16,-3 1 0-16,-1 4 0 16,-2 3 1-16,3 0 0 15,-4 4-1-15,2 1 0 0,-2 1 0 16,-2 1 0-16,-3 1-1 15,-3 4 1-15,0 0-1 16,-5 2-1-16,-5 3 1 16,-5 0 1-16,-6 2-1 15,-2 2 0-15,-6 0 0 16,-2 0 1-16,-5 2-1 16,-16-3-4-16,-17-1 5 15,-22-2 1-15,-8-3 0 16,0 3 1-16,10-4-1 15,8 5 0-15,3-1-1 16,4 2 0-16,0 0 6 16,3 0-6-16,-3 0-6 0,-2-1 6 15,-9-2 0-15,-3 0 0 16,-8 2-1-16,-5 0 2 16,-4-2-1-16,-2 2 1 15,1-2-1-15,7 2 1 16,6 1-1-16,3 0 0 15,3 0 0-15,-1 2-1 16,-2-2 2-16,3 1-1 16,0 1 0-16,2 0 0 15,1 0 0-15,0-1 0 16,-1 0 1-16,3-1-1 16,5-2 0-16,-2-1 1 15,2 3-1-15,-2 1-5 16,2 1 5-16,-1 1 6 15,-4 2-6-15,-1-2-1 0,3 1 0 16,-1 1 1-16,3 0-1 16,3 0 1-16,1 0-1 15,1 0 1-15,7 0 0 16,15 0 0-16,13 0 0 16,14 0 0-16,3 0 0 15,-11 1 0-15,-6 4 0 16,-11 3-1-16,-1 0 0 15,-11 1 0-15,-13 1-6 16,-11 0 6-16,0 2-5 16,8-2-3-16,10 0 2 15,20-1-2-15,9-3 8 0,13 0-5 16,2-1 6-16,-6 3-1 16,-10-1 1-1,-9 1-1-15,1 1-5 0,1 0 4 16,-1-3-5-16,-1 1 7 15,3 0-2-15,3-4-4 16,1 1 5-16,3-1 0 16,3 1 0-16,3-1 0 15,0 1-5-15,-1 1 5 16,-2 0 1-16,-2 0-2 16,-5 2-11-16,-17 1 7 15,-16 1 5-15,-24 2-15 16,-6-3 6-16,4-5-2 0,17-1 6 15,30-2 5 1,17 0 1-16,21 0-1 0,5-2 1 16,2-4 0-16,-3 0 0 15,-1-4 0-15,8 3 1 16,2-3-1-16,1 4 1 16,-4-2-1-16,0 0 0 15,-7 1 0-15,-2 0 0 16,-3 1-1-16,-2 2 1 15,-3-1-1-15,0 2 1 16,-2 2-6-16,-4 1 6 16,-4 0-1-16,-20 0 1 15,2 0 0-15,-7 2-1 0,3 1 0 16,16-1 1 0,0 0 0-16,6 1 0 0,3 0-1 15,3-2 1-15,-2 2 0 16,3-1 0-16,1-1 0 15,1 1 0-15,4 0 1 16,3-2-1-16,-3 3 0 16,2-3 1-16,1 1-2 15,-1 1 2-15,-3-1-1 16,1 2 0-16,-1-1-1 16,-4 3 1-16,-3-3 0 15,-4 2-1-15,-1 0 1 16,-3 1 0-16,-1 0 0 15,0 1 0-15,-1 0-1 16,2-1 1-16,0-1-2 0,0-1 2 16,4-1 0-16,4-2 0 15,3 0 2-15,6 0-2 16,4 0 0-16,6 0 0 16,3 0 1-16,0 0-1 15,2 0 1-15,3 0-1 16,0-2 1-16,2-2-1 15,2 0 0-15,-3 0 0 16,-1-2 0-16,1 0 1 16,-2-2 0-16,-1 1-1 15,-2-3 0-15,-3 2-1 16,-3 0 1-16,-1 1 0 16,-3 1 0-16,0-1 0 0,1 2 0 15,0 2 0-15,-1 1-1 16,1-2-1-16,0 4 1 15,1 0-1-15,-1 0 0 16,-1-1 1-16,3 1 0 16,0-4 0-16,6 3 1 15,3-2 0-15,5 0 0 16,2 0 1-16,4 0 0 16,0 1 0-16,1-3 1 15,1 5-2-15,0 0 0 16,0 0-2-16,-1 0-9 15,-1 0 5-15,-1 0-2 0,-3 7 2 16,0 5 4-16,-7 1 2 16,-2 5-1-16,-1 1 1 15,-2 2 0-15,3-2 0 16,2 0 0-16,1-3 1 16,9-2 1-16,2-5-1 15,1 0-1-15,6-1 1 16,0-5 0-16,3 2 0 15,-2-1 0-15,4 0 0 16,-2 0-1-16,0 4-6 16,-4-2-5-16,1 4 11 15,0 0 1-15,-2 0 1 16,-2-1-1-16,7-1 0 16,-2-2 0-16,0 2-1 15,2 0 0-15,-2-2 0 0,2 1 1 16,0-2-1-16,0-1 1 15,5-1-1-15,-1-2 0 16,2 1-1-16,0-2 0 16,0 0 0-16,0 2-7 15,0 1 6-15,2 1 1 16,5 4 0-16,-1 1 0 16,4 4 1-16,0 1 0 15,0 1-1-15,2 4 0 16,3 0 1-16,-3 5 0 15,-1 1-1-15,0 1 1 16,0 3-1-16,-4 1-21 0,2-1-44 16,-2 1-45-1,7 0-135-15,1-10-117 0,-5-9-490 0</inkml:trace>
  <inkml:trace contextRef="#ctx0" brushRef="#br0" timeOffset="123221.4426">15653 10977 768 0,'0'0'104'0,"0"0"-53"16,0 0 95-16,-40-97 22 16,35 68 19-16,3 7 2 15,2 5-13-15,0 7-35 16,0 10-52-16,0 0-54 15,15 25-29-15,17 26 22 16,15 26 22-16,6 17 7 16,-2-6-26-16,-17-16-19 0,-15-21-6 15,-8-13-5-15,-1 6 0 16,-1 6-1-16,-4-3-74 16,-5-6-80-16,0-21-117 15,-14-13-240-15,-4-7-45 0</inkml:trace>
  <inkml:trace contextRef="#ctx0" brushRef="#br0" timeOffset="123447.0901">15798 11023 1126 0,'0'0'185'16,"0"0"-30"-16,0 0-59 16,0 0-4-16,0 0 14 15,0 0 5-15,83 87-8 16,-60-33-11-16,3 8-20 15,1 1-7-15,-1 0-20 0,-1-1-20 16,0-3-15-16,-5-6-7 16,2-10-3-16,-6-8-33 15,-4-13-81-15,-12-16-78 16,0-6-161-16,-3-2-48 0</inkml:trace>
  <inkml:trace contextRef="#ctx0" brushRef="#br0" timeOffset="123794.4555">15651 11418 1101 0,'0'0'156'16,"0"0"-119"-16,0 0-36 15,0 0 13-15,0 0 54 16,66 79 41-16,-12-57-6 0,7-5-37 16,11-5-40-1,4-5-11-15,-3-7-15 0,4 0-1 16,-5-15-82-16,-5-8-65 15,-9-8-57-15,-9-5 0 16,-14-6 46-16,-16-2 72 16,-14-1 87-16,-5 3 61 15,-4 5 95-15,-13 8 51 16,0 10 35-16,2 7-41 16,5 11-35-16,0 1-60 15,1 22-77-15,-2 16 48 16,2 23 10-16,0 19-13 0,5 16-18 15,4 7-13 1,0-10-25-16,0-17-11 0,7-19-7 16,16 7-115-16,-1-17-227 15,-3-7-760-15</inkml:trace>
  <inkml:trace contextRef="#ctx0" brushRef="#br0" timeOffset="126428.4768">14999 12872 939 0,'0'0'112'16,"0"0"-88"-16,0 0-24 15,0 0-31-15,0 0 31 16,0 0 4-16,33 9 42 15,34 3 27-15,37 0 22 16,42-1-5-16,26 0-4 16,7-4-27-16,3 0 1 15,-4-1-22-15,4 3-12 16,3 3-1-16,-7 3-8 16,-1-1-1-16,-8-2-9 15,-3 1 2-15,5-1 6 16,5 0 43-16,0-3-2 15,3 4-18-15,0-2-15 16,1 2-10-16,2-1-4 16,2-4 0-16,1 1-2 0,4-4 5 15,0 1-5-15,1-1 8 16,-2 1-6-16,1 1-3 16,-2-2-5-16,-2 2 1 15,-2-5-1-15,-2 1 8 16,-3-2-9-16,-6 2 0 15,-3 2 0-15,-11 0-1 16,-6 5 1-16,-7 0 0 16,-9-1 1-16,-4 2-1 15,-8-3 0-15,-2-1 0 16,-3-3-1-16,1-3 1 16,-3-1 0-16,0 0-1 15,0 0 1-15,-3 0 0 16,-2 0 0-16,-7-1 0 0,-1-2-1 15,-4 0 1-15,-3 3-1 16,-2-4 0-16,-2 3 1 16,-16-1-1-16,-14 1 1 15,-14 0-1-15,-7-1 1 16,7-2 0-16,2 0 0 16,3-1 0-16,-9 0 0 15,-7-2 0-15,-7 2 1 16,-5-3 0-16,-6 2 5 15,-2-4 3-15,-4 3-1 16,-1-1 4-16,-4 1-2 0,0 0 2 16,2 0 1-16,-2-1-7 15,1-1 3 1,2 1-8-16,0-2 1 0,2 1-1 16,0 1 0-16,1 0 0 15,0 0 6-15,-1 0-6 16,2-3 0-16,0 1 0 15,2-4 0-15,2-4-1 16,1-3 1-16,3-6 1 16,1-7-1-16,3-8 5 15,4-17-6-15,-6-2 2 16,0-3-1-16,-5-6 6 16,-4 12-6-16,1-6 0 15,-3 3 5-15,-2 1-5 16,-3 3-1-16,-4 2 0 0,-2 2 0 15,-1 3 1-15,-3 2-1 16,2 1 1-16,-1 5-1 16,0 1 1-16,2 4-1 15,-3 5 0-15,0 4 0 16,0 2-1-16,-8 5-8 16,-9 3-4-16,-8 1-5 15,-7 3 8-15,-5 4 10 16,-10 3 0-16,-6 1 1 15,-6 5 0-15,-5-1-1 16,-5 2 1-16,-4 0 0 16,-9 0 0-16,-14-3-1 15,-17-5 1-15,-6-1 1 0,-1 0-1 16,1-7 0-16,3 0-1 16,-5-4 0-16,-3 1 1 15,-1 2 1-15,-5 0-1 16,0 2-1-16,1 1 1 15,0-1-1-15,5 4 1 16,3 1-1-16,1 0 0 16,-4 2 0-16,-1 1 0 15,-5 0 0-15,-3-2-1 16,0 1 0-16,-1 2-8 16,3 0 3-16,2 2 5 15,3 1-15-15,2 2-7 16,3-1 7-16,3 1 0 0,2 1 8 15,3 0 0 1,2 0 6-16,-1 0-7 0,1 0 3 16,0 0 5-16,-1 0-9 15,0 0 8-15,5 0-5 16,-1 0 6-16,4 3 1 16,0 1 0-16,-1-2 0 15,-3 0 0-15,-2 1-1 16,-4-3-6-16,-3 3 6 15,1 0-6-15,0 0 5 16,7 0 1-16,1 1 1 16,5 0 0-16,3-1-1 0,2 0 1 15,3 0 0 1,2 0 0-16,2-1 0 0,3 1 0 16,5 1 0-1,0 1 0-15,12-3 0 0,12 1-1 16,11 0 1-16,-3-2 1 15,-7 2-1-15,-9 0 0 16,-8 0 0-16,0-1 0 16,5-2 0-16,0 2 0 15,-1-2 1-15,1 0-1 16,0 0 0-16,-2 0 0 16,-1 0 1-16,-2 0-1 15,3 2 0-15,5-1-1 16,3-1 1-16,3 0 0 15,6 0 1-15,0 0-1 0,3 0 1 16,1 0 1-16,-3 1-1 16,0 3 1-16,1 4-1 15,-4-1 5-15,2 1-5 16,-5 1 1-16,0 1 0 16,-2 0-2-16,-1 0 1 15,-2 3 0-15,2 1-1 16,5-3 0-16,3 1 0 15,8-4 0-15,7 1 1 16,4-5-1-16,6 0 1 16,8-1 0-16,3 1 0 15,5-1-1-15,3 0 0 16,-1 1 0-16,4 3-1 0,-2-1 1 16,1 1 0-1,0 4-1-15,1 2 1 0,-2 3-1 16,1 2 1-1,0 1-1-15,-5 6 1 0,1-2 1 16,-3 4-1-16,-3-1 0 16,-3 1 0-16,2 0 9 15,1-1 4-15,3 0-1 16,6 4-5-16,5 1 1 16,5 6 1-16,0 4 5 15,9 2 6-15,8 9-5 16,2 5 1-16,3 6-7 0,-1 13 1 15,-1 16 4-15,-7-8-6 16,-4-12 1 0,-6-11 0-16,-2-15 1 0,2 1 5 15,0 1-3-15,2-5-5 16,2-10 4-16,1-3 2 16,1-5 0-16,5-3 1 15,3-2-3-15,9-3 6 16,9-5 0-16,10-5 6 15,13-6 2-15,5-1-2 16,7 0-8-16,-4-8-15 16,-12-1-8-16,-14 1-66 15,-29-10-88-15,-11 2-226 16,-13-8-700-16</inkml:trace>
  <inkml:trace contextRef="#ctx0" brushRef="#br0" timeOffset="127185.8934">16759 9557 825 0,'0'0'150'16,"0"0"-7"-1,0 0 128-15,0 0-31 0,0 0-84 16,0 0-85-16,69-83-16 15,22 34-3-15,39-12-15 16,21-3-18-16,4 8-11 16,-11 13-8-16,-26 11-10 15,-27 10-101-15,-21 7-180 16,-29 7-227-16,-22 3-195 0</inkml:trace>
  <inkml:trace contextRef="#ctx0" brushRef="#br0" timeOffset="127338.1545">17153 9416 1071 0,'0'0'133'16,"0"0"-112"-16,0 0-7 15,0 0 2-15,127-2 90 16,15-43-58-16,14-7-48 16,-8-2-12-16,-46 14-153 15,-47 10-234-15</inkml:trace>
  <inkml:trace contextRef="#ctx0" brushRef="#br0" timeOffset="127554.3309">17793 8961 116 0,'0'0'1136'0,"0"0"-1052"0,0 0-83 16,102 0 2-1,-10 15 42-15,2 1 33 0,-10 3-28 16,-20 2-31-16,-30 3-11 15,-10 2-7-15,-13 7-1 16,-17 1 0-16,-43 6 0 16,-9-6 0-16,-13-5-63 15,-18-7-64-15,28-15-54 16,7-7-221-16</inkml:trace>
  <inkml:trace contextRef="#ctx0" brushRef="#br0" timeOffset="127771.9935">18400 8547 1445 0,'0'0'170'0,"0"0"-29"16,0 0-24-16,0 0-55 16,0 0 62-16,3 110 12 15,24-28-39-15,6 21-39 16,0 7-36-16,-8-6-8 15,-10-22-14-15,-9-27-89 16,1-10-125-16,-3-22-265 16,0-11-288-16</inkml:trace>
  <inkml:trace contextRef="#ctx0" brushRef="#br0" timeOffset="128043.6665">18617 8557 948 0,'0'0'142'0,"0"0"-100"16,0 0 48-16,0 0 59 16,-65 95-21-16,36-57-59 15,3-2-32-15,3-6-23 16,5-8-8-16,9-9-5 16,7-5-1-16,2-6 1 15,0-1 0-15,16 4 16 16,5 3 15-16,9 5 19 0,5 2 6 15,5 2-16 1,0 0-13-16,1-3-21 0,0-2-7 16,9-12-29-16,-9 0-170 15,-10-2-292-15</inkml:trace>
  <inkml:trace contextRef="#ctx0" brushRef="#br0" timeOffset="129374.2046">18866 8647 823 0,'0'0'125'0,"0"0"-65"0,0 0-14 16,0 0-7 0,0 0-6-16,0 0-8 0,86 43-8 15,-57-47-7-15,-7-13-8 16,-3-3 6-16,-8-3-2 15,-7-2-5-15,-4-1 0 16,0 2 60-16,-10 4 14 16,-5 5 46-16,-4 7-5 15,0 8-19-15,-1 0-31 16,-3 15-3-16,3 10-5 16,3 8 0-16,6 6 6 15,7 0-23-15,4-2-16 16,18-3-14-16,13-8 0 15,11-11-11-15,10-9 6 0,4-6-6 16,0-12-25-16,-2-14-49 16,-11-6-38-16,-11-7 0 15,-16 0 5-15,-15-1 52 16,-1 7 32-16,-17 1 15 16,-7 8 7-16,4 6-8 15,2 4 9-15,9 7 10 16,6 5 22-16,3 2-32 15,2 2 1-15,10 15 17 16,6 5 53-16,-2 9 12 16,0 5-1-16,-2 3-7 15,1 1-9-15,-2-4-11 16,5-2-18-16,0-7-21 0,7-5-5 16,4-12-9-16,4-7 8 15,1-3-10-15,5-13-1 16,-3-16-42-16,-2-8-8 15,-6-5-18-15,-7-5-3 16,-6 2 31-16,-7 4 22 16,-4 7 19-16,-2 9 1 15,-2 8 26-15,0 8 28 16,0 6-2-16,0 3-32 16,4 6-20-16,-1 14-1 15,0 7 19-15,1 7 6 16,-1 4 10-16,0 0-14 15,-3-1-5-15,0-4-9 16,0-4 0-16,0-8-6 16,0-7-1-16,0-9-1 0,0-5 1 15,0-14 0-15,3-15 1 16,2-12-1-16,7-7 0 16,-2-1 0-16,5 3 0 15,0 12 0-15,3 10 0 16,-2 7 10-16,2 12 6 15,0 5 4-15,1 0 5 16,1 17 4-16,-1 7 1 16,1 7 2-16,0 2-7 15,0-2-11-15,1-4-7 16,7-3-6-16,4-10 8 0,6-4 0 16,7-10-9-1,0 0-6-15,-1-19-44 0,-2-10-12 16,-6-4 9-16,-5-7 7 15,-7 0 12-15,-9-2 23 16,-6 1 10-16,-9 7 0 16,0 5 1-16,-9 8 20 15,-4 8 13-15,-5 9-1 16,1 4-5-16,-2 11-16 16,1 14-3-16,0 11 2 15,8 5-1-15,7 0-8 16,3-2 13-16,7-3 1 15,14-8-2-15,12-6-3 16,3-8-1-16,6-10 1 16,4-4 4-16,-1-10-7 0,-2-18-1 15,-11-12 4-15,-9-27-4 16,-14-33 0-16,-9-36-6 16,-15-4 0-16,-12 24 0 15,0 38 1-15,7 42 0 16,0 10 19-16,-1 4 29 15,2 4 15-15,4 2 9 16,7 16-16-16,8 0-50 16,0 29 2-16,15 14-3 15,22 21 36-15,20 25 14 16,13 15 11-16,-1 2-25 16,-13-9-15-16,-21-25-16 15,-16-23-11-15,-8-10 0 16,-7-6-22-16,-4 31-147 15,0-8-158-15,-12-5-637 0</inkml:trace>
  <inkml:trace contextRef="#ctx0" brushRef="#br0" timeOffset="129760.3603">19938 9409 1515 0,'0'0'204'0,"0"0"-141"16,103-42-11-16,-9 9 33 15,33-1 6-15,10 3-54 16,-9 9-23-16,-34 10-14 0,-36 4-10 15,-14 1-130-15,-19 2-341 16,-13 1-346-16</inkml:trace>
  <inkml:trace contextRef="#ctx0" brushRef="#br0" timeOffset="129963.5001">19970 9547 1572 0,'0'0'216'16,"101"-3"-158"-16,35-23 52 16,37-8 41-16,16-6-30 0,-16 4-40 15,-37 9-29 1,-36 7-27-16,-32 9-16 0,-26 5-9 16,-19 6-101-16,-11 0-196 15,-12 3-844-15</inkml:trace>
  <inkml:trace contextRef="#ctx0" brushRef="#br0" timeOffset="153514.9311">5767 7278 842 0,'0'0'96'0,"0"0"-96"16,0 0-1-16,156 40 1 0,-38-25 7 16,24-3 47-16,15-4 12 15,6-3 2-15,-4 0-24 16,12-4 5-16,3 2-8 16,6-1-15-16,2-1 4 15,6-1-7-15,4 0-4 16,8 0 35-16,3-6 4 15,1-5-19-15,3 0-14 16,-2-3 8-16,-2-1 11 16,-1 1 7-16,0-3-16 15,-4 0-3-15,-1 0-4 16,4 1-3-16,1 2-8 0,2 0 2 16,4 6-3-16,-6 2-16 15,-2-1 1-15,0 3 1 16,-7 0 3-16,-1 2-5 15,-4 0 0-15,-8 2 3 16,-8 0-3-16,-6 2 0 16,-5 4 0-16,-2 2 1 15,-1-2 5-15,-4 1-6 16,-1 0 1-16,0-4-1 16,0-3 0-16,1 2 1 15,1-2 0-15,3 0-1 16,2 0 6-16,-1 1 1 15,-1-1-1-15,1 0-6 16,-1 0 1-16,4 2 18 0,2-1-1 16,3 2-5-16,2-1 0 15,2 4 6-15,-3-1-10 16,-1-1 6-16,-5 1 2 16,-1 0 0-16,-3 1 6 15,-4-2-12-15,-3 0 3 16,-4 1-3-16,-6-2 1 15,-4 0-2-15,-6 1 1 16,-7 3-1-16,-6-1 3 16,-7 2 4-16,-3 0 0 15,-4-1-2-15,-5 1-2 16,-7 1-4-16,-14-2 0 0,-16 0-2 16,9 1-1-16,9 0-5 15,11 4 5-15,13 1-4 16,-5-1-1-16,-8 3 0 15,5-3 5-15,3 2-6 16,4-1 0-16,4-1-1 16,3 1 1-16,1-1 0 15,4-1 0-15,0 2-1 16,5-2 1-16,-1 0 1 16,9 0 0-16,-1 4 1 15,0 0-2-15,2 2 2 16,0 1-2-16,-7 1 0 15,-4-1 0-15,-4 1-2 16,-5-4 2-16,-4-1 0 16,-2-1 0-16,-8-1 2 0,-2-2-1 15,-5 0-1-15,-15-2 2 16,-13-2-2-16,-13-1 0 16,-5-2 1-16,6-2-1 15,2 2 1-15,3-1-1 16,-8-2 1-16,-8 0 0 15,-8 0 0-15,-4 0 7 16,-3 0-8-16,-1-1 0 16,-2-4 1-16,2 0 1 15,1-1-1-15,4-1 0 16,3 2 0-16,4 0-1 16,2-2 1-16,2 2 0 0,-1 0 0 15,-2-2 5-15,3 2-4 16,-2 1-1-16,-1-2 6 15,3 1-6-15,1-1 5 16,3-2-4-16,0 3-1 16,3-3 0-16,1-1 5 15,3 2-4-15,2-6-2 16,19-1 1-16,18-2 4 16,18-4-5-16,5 3-1 15,1 2-1-15,-8 4-8 16,-6-1 1-16,-1 2-6 15,-15 3-4-15,-16 1 1 16,-19 1 6-16,-3-2 2 0,2 2 3 16,7-4-4-1,5 0 11-15,-5-3-6 0,-1 0 5 16,-2-4 1-16,-4-2 0 16,-4-2-1-16,-2 0-9 15,-7 1-8-15,-4-2-10 16,-6-2 12-16,-8 0-6 15,-8 0-42-15,-8-15-51 16,-15 6-167-16,-9 0-384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20T06:32:13.8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19640 5475 352 0,'0'0'136'16,"0"0"-67"-16,0 0 44 16,0 0-2-16,0 0-26 15,0 0-4-15,-4 0-23 16,4 0-32-16,0 4-5 15,10 3 76-15,3 5-4 16,8 1-16-16,7 4 14 0,10 0 9 16,11-1-20-1,6 1-17-15,21 0-9 0,-4-3-10 16,5-2-2-16,11 1-4 16,3-4-18-16,23-3 2 15,2 1-4-15,-9-4 0 16,-20-2 1-16,-26 0-2 15,-11-1-4-15,-3 2-2 16,8-2-1-16,9 0-4 16,7 3 0-16,-5-3 0 15,2 2-5-15,-4 0 9 16,-4-1-2-16,0 1-1 16,-4-2 3-16,1 1-3 15,-2-1-6-15,-3 0 5 16,2 1-4-16,-5 1-1 0,2-1 8 15,-1 0-9-15,-3 0 8 16,2 2-8-16,-3-1 6 16,2 0 1-16,-5 1-5 15,0-2 8-15,-2 1 2 16,-7 0-6-16,-3 0 1 16,-5 0-5-16,-6-1 5 15,-3-1 2-15,-5 0-8 16,-3 2 8-16,-6-2-1 15,1 0-8-15,-4 0 2 16,0 0-2-16,0 0 6 16,0 0-6-16,0 0-9 15,0 0 3-15,0 0-1 0,0 0-42 16,0 0-72-16,-4-7-83 16,2-6-421-16</inkml:trace>
  <inkml:trace contextRef="#ctx0" brushRef="#br0" timeOffset="1606.5019">7777 5426 677 0,'0'0'215'15,"0"0"-63"-15,0 0-24 16,0 0 11-16,0 0 34 16,138 0-3-16,9-5-5 0,34-13-42 15,14-5-38 1,-9-2-7-16,-38 6-22 0,-15 5-19 15,-15 5-17-15,-30 3-11 16,-23 3-8-16,-18 3-1 16,-9 0-17-16,0 0-88 15,-4 6-97-15,-6 4-195 16,-22-1-285-16</inkml:trace>
  <inkml:trace contextRef="#ctx0" brushRef="#br0" timeOffset="1799.9091">7885 5835 1600 0,'0'0'204'0,"0"0"-204"16,0 0-143-16,0 0 143 16,98 0 61-16,-22-14 23 15,36-8-17-15,42-10-39 16,23-2-21-16,10-3-7 15,-50 11-121-15,-38 2-455 0</inkml:trace>
  <inkml:trace contextRef="#ctx0" brushRef="#br0" timeOffset="18303.9199">18873 2617 829 0,'0'0'217'0,"0"0"-22"15,0 0 24-15,0 0-46 16,-1 0-101-16,5-8-33 16,13-3-18-16,8-3-13 15,5-6-7-15,3-2-1 16,-1 2 6-16,-3-4-6 0,-6 1 6 16,-7-1-4-16,-9-1 11 15,-7 3-6-15,0 2 35 16,-4 3 19-16,-17 5-10 15,-5 6-9-15,-9 6 30 16,-7 6-40-16,-9 22-15 16,-1 12-17-16,1 13-1 15,8 3 0-15,13 2-8 16,15-2-5-16,15-6-9 16,8-4 9-16,29-9 14 15,27-11 0-15,33-18-1 16,28-18-68-16,4-26-82 15,-19-19-145-15,-40 8-204 0,-34 12-419 16</inkml:trace>
  <inkml:trace contextRef="#ctx0" brushRef="#br0" timeOffset="19167.8806">19424 2290 937 0,'0'0'195'15,"0"0"93"-15,0 0-67 16,0 0-119-16,0 0-70 15,0 0-32-15,0 0 0 16,-12 99 56-16,10-45 39 16,1 9-27-16,-2 13-3 15,3 15-35-15,0-9-10 16,0-12-19-16,0-12 0 16,0-24 0-16,0-1-1 15,3-3-19-15,-2-13-69 0,-1-13-31 16,0-4 71-16,0-16 36 15,0-19-41-15,0-13-30 16,0-8 15-16,0-4 33 16,6 3 25-16,3 8 9 15,1 7 0-15,-2 14 1 16,-2 10 0-16,-1 10 5 16,-3 6-5-16,4 2-15 15,2 0 9-15,5 6 6 16,5 4 0-16,7-3 0 0,5-5-1 15,5-2-11-15,1-2-43 16,-1-15-60-16,-5-3 20 16,-6-6 25-16,-10-4 34 15,-4-4 24-15,-7-5 11 16,-2 0 1-16,-1 2 21 16,2 6 31-16,-1 9 26 15,1 6 56-15,-1 10-56 16,-1 6-43-16,2 2-35 15,1 24 2-15,-2 21-2 16,-1 27 62-16,0 21 23 16,-1 14-11-16,-7-4 2 15,5-21-11-15,3-23-27 16,0-18-19-16,0-14-12 16,12 2 1-16,5-2-8 0,-1-5-1 15,0-12-58-15,-2-12-20 16,-5-2 21-16,-5-22 2 15,-4-15-36-15,-4-21-5 16,-16 1 5-16,-6-3 8 16,-7 6 57-16,1 20 18 15,-3 3 8-15,0 16 1 16,7 9 2-16,6 8 4 16,11 0-6-16,11 0-8 15,0 2-6-15,20 4 11 16,11-4 3-16,11-2 7 15,4 0 17-15,3-5 20 16,-4-3 36-16,-3 2-15 16,-8 5-14-16,-6 1-16 15,-7 4-20-15,-1 16 2 0,-5 5 9 16,-4 8 11-16,-1 3 1 16,-7 2-21-16,-3-1-9 15,0-6-8-15,-2-6-12 16,-20-13-140-16,4-9-169 15,-3-3-343-15</inkml:trace>
  <inkml:trace contextRef="#ctx0" brushRef="#br0" timeOffset="19304.9687">19987 2399 700 0,'0'0'88'16,"0"0"-72"-16,0 0-16 0,0 0-31 15,97 99-156-15,-62-70-387 0</inkml:trace>
  <inkml:trace contextRef="#ctx0" brushRef="#br0" timeOffset="19663.8041">20263 2547 500 0,'0'0'407'0,"0"0"-201"16,0 0 28-16,0 0-89 15,0 0-41-15,-85 29-8 0,70 0-19 16,1 4-17 0,6 4-6-16,6 1-11 0,2 1-24 15,10-5-8 1,12-5-10-16,9-9-1 0,6-13-11 16,4-7-3-16,-1-15-20 15,-6-14-9-15,-10-9 23 16,-9-6 19-16,-9 1 1 15,-6 1 0-15,0 12 44 16,0 8 24-16,0 11 22 16,0 10-31-16,0 1-59 15,0 12-4-15,0 14-2 16,0 7 5-16,0 9 0 16,-1-1 1-16,1 0 0 15,0-7 0-15,0-10-114 0,0-19-99 16,1-5-273-16,3-9-179 0</inkml:trace>
  <inkml:trace contextRef="#ctx0" brushRef="#br0" timeOffset="19786.1661">20367 2313 192 0,'0'0'162'0,"0"0"-96"16,25 89-66-16,-4-56-120 0</inkml:trace>
  <inkml:trace contextRef="#ctx0" brushRef="#br0" timeOffset="20663.0604">20608 2573 836 0,'0'0'147'0,"0"0"-27"15,0 0-44-15,0 0 38 16,0 0-34-16,0 0-58 16,7 73-15-16,5-61 0 15,2-2 2-15,1-4-8 16,-2-6 9-16,-1 0 5 16,0-14 1-16,0-8 4 0,-6-4 46 15,-3-4-2 1,-3 0 7-16,0 3 5 0,-2 5-6 15,-9 7 5-15,5 6-3 16,-2 6-25-16,0 3-26 16,-2 5-21-16,1 19-1 15,3 5-6-15,2 8-6 16,4 6 4-16,1 6 8 16,16-2 1-16,6 2-6 15,4-9-53-15,3-9-61 16,2-12-39-16,-6-18-84 15,-2-2 120-15,-6-28 81 16,-6-11 42-16,-5-11 1 16,-4-5 54-16,1 2 64 15,-3 6 34-15,4 11-10 0,-2 13-28 16,2 12-33-16,-1 10-45 16,4 2-37-16,4 14-1 15,6 15 1-15,3 8 1 16,0 8 8-16,-2 5 4 15,-1-2-1-15,-3-1-5 16,-3-8-6-16,0-9-1 16,-5-12-12-16,3-15-43 15,-2-4 29-15,2-29 23 16,4-10 3-16,1-10 0 16,-1-5 8-16,2 4 1 15,-5 6 35-15,2 10 19 16,-6 12 7-16,-2 10 19 0,-2 9-23 15,-2 4-47 1,4 1-19-16,4 17-8 0,3 9 8 16,4 5 1-16,3 2-1 15,5 0 1-15,0-5 0 16,-1-7-1-16,-1-7-5 16,-1-13-18-16,-5-2-13 15,-2-18 24-15,-5-14 11 16,-6-15-4-16,-3-10 5 15,0-6 2-15,-2 0-1 16,-5 9 13-16,-1 13 26 16,3 15 28-16,4 17-30 15,1 9-38-15,0 3-6 16,0 19-12-16,0 12 12 0,11 10 5 16,-2 7-6-16,1 4 6 15,-3-1-63-15,-7 11-144 16,0-14-76-16,-1-16-376 0</inkml:trace>
  <inkml:trace contextRef="#ctx0" brushRef="#br0" timeOffset="20829.9602">21120 2490 1058 0,'0'0'162'15,"0"0"-162"-15,0 0-10 0,143 15 10 16,-6-7 0 0,-9 1-76-16,-12-4-233 0</inkml:trace>
  <inkml:trace contextRef="#ctx0" brushRef="#br0" timeOffset="21391.5324">22356 2341 1407 0,'0'0'174'0,"0"0"-60"16,0 0-44-16,0 0-28 0,0 0-17 16,0 0-20-16,-82 48-4 15,82-24-2-15,0 0-7 16,14 0 7-16,5-1 0 15,2-2-5-15,-2-1 5 16,-4-3-5-16,-3-3 5 16,-8 1-6-16,-4 1 1 15,0-4 6-15,-13 3 0 16,-11 0 6-16,-3 2 6 16,-4 0 21-16,-2-3-5 15,8 3-6-15,4-5 2 16,12 1-23-16,7-3-1 15,2-1-13-15,19 0 13 0,13-4 8 16,12-5-1 0,5 0-7-16,0-17-32 0,-4-9-12 15,-5-10-6-15,-9-20 22 16,-10-2 14-16,-7-6 13 16,-7 2 1-16,-5 15 36 15,-2 5 56-15,0 15 25 16,0 12 18-16,0 11-31 15,0 4-53-15,0 3-51 16,0 18-6-16,0 13-2 16,4 10 6-16,8 7 2 15,3 4-1-15,1-2 2 16,-2-2-1-16,-3-6 0 16,-3-9-70-16,-8-11-136 0,0-12-107 15,-8-12-374-15</inkml:trace>
  <inkml:trace contextRef="#ctx0" brushRef="#br0" timeOffset="21832.5486">22293 2467 1000 0,'0'0'123'0,"0"0"-77"15,99 9-16-15,-41-4 5 16,5 3-13-16,1-2-22 15,-3-3-3-15,-10-3-155 16,-1 0-125-16,-17-10-68 16,-16-3-50-16,-7-1 401 0,-10 6 41 15,-3 2 294-15,-4 0-32 16,-3-1-17-16,0 3-26 16,-2 4-51-16,0 0-63 15,-4 5-88-15,1 13-23 16,-3 8 22-16,3 5 7 15,2 3-8-15,4 1-16 16,9 0-23-16,0-3-8 16,0-5-7-16,9-8 6 15,4-9-8-15,4-8 11 16,2-2-3-16,2-17 3 16,-3-10-5-16,-4-9 5 0,-5-3-2 15,-4-2-8 1,-5 0-1-16,0 5 0 0,-1 10 0 15,-7 8-20-15,5 11-20 16,3 5-73-16,3 2-170 16,11 7-216-16,6 5 116 0</inkml:trace>
  <inkml:trace contextRef="#ctx0" brushRef="#br0" timeOffset="22209.4507">22835 2456 1086 0,'0'0'204'16,"0"0"-50"0,0 0-33-16,0 0-46 0,0 0-25 15,0 0-27-15,92 8-7 16,-62 12 3-16,-3 5-7 16,-6 1 7-16,-6 3-5 15,-5-5-8-15,-7 0-5 16,-3-7 6-16,0-3 2 15,-1-6-8-15,-8-8 8 16,0 0 7-16,0-11 13 16,3-12 52-16,5-6-2 15,1 0 5-15,0 0-16 16,7 7-20-16,6 6-15 16,1 8-21-16,4 5-12 15,0 3 0-15,4 8-7 0,2 13 6 16,0 6 0-16,-3 5-4 15,-2 1 5-15,-5-1 0 16,-6-6-54-16,-8-6-126 16,0-6-69-16,-3-14-292 0</inkml:trace>
  <inkml:trace contextRef="#ctx0" brushRef="#br0" timeOffset="22346.3569">23111 2155 584 0,'0'0'266'16,"0"0"-266"-16,0 0-19 15,0 0 2-15,85 101-152 0</inkml:trace>
  <inkml:trace contextRef="#ctx0" brushRef="#br0" timeOffset="22704.3689">23250 2421 912 0,'0'0'61'0,"0"0"-6"16,0 0 14-16,0 0 44 15,31 99-38-15,-22-70-54 16,-3-2 19-16,-5-6-15 15,-1-8-16-15,0-4 1 0,0-8-3 16,0-1 21-16,0-10-4 16,0-15 11-16,0-5 32 15,8-3 7-15,7 1-5 16,1 6 11-16,0 9-29 16,0 5-11-16,-2 10-10 15,0 2-18-15,0 4-5 16,0 14-6-16,4 8 1 15,-3 5 5-15,0 1-6 16,0 2-1-16,9 2-16 16,-5-7-153-16,-3-12-346 0</inkml:trace>
  <inkml:trace contextRef="#ctx0" brushRef="#br0" timeOffset="23103.4072">23693 2296 1064 0,'0'0'173'0,"0"0"6"16,0 0-65-16,0 0-30 15,0 0-20-15,0 0-11 16,-60 91 15-16,60-69-40 16,0-1-28-16,12-8-6 15,6-5-35-15,1-8-13 16,-1 0-1-16,1-14 7 0,-2-6 29 15,-4-3 19-15,-5 2 32 16,-4 3 63-16,-2 6 30 16,-2 3 28-16,0 9-24 15,0 0-76-15,0 9-47 16,-6 14-6-16,-3 11 1 16,1 8 33-16,1 9-7 15,4 3 16-15,3 4-2 16,0 2-7-16,0-1-14 15,0-1-7-15,0-5-3 16,-9-7-10-16,-10-10 6 16,-11-3-6-16,-30-5-9 15,-67-3-65-15,7-10-145 16,-14-10-532-16</inkml:trace>
  <inkml:trace contextRef="#ctx0" brushRef="#br0" timeOffset="23913.4005">20253 3387 464 0,'0'0'413'0,"0"0"-264"0,0 0 43 15,0 0 4-15,0 0-121 16,0 0-21-16,-104 12 25 16,74 16-14-16,6 1-2 15,10-1-19-15,11-5-22 16,3 0-5-16,14-3-5 15,13 1-2-15,10-3-1 16,2 2 0-16,-3-1-3 16,-5-2-6-16,-10-2 0 15,-11 1 1-15,-10 0-1 16,0 2 14-16,-20-1 7 16,-12 1 1-16,-7-4-6 15,-7-5-16-15,3-3-3 0,-1-9-116 16,13-12-127-16,13-4-265 15</inkml:trace>
  <inkml:trace contextRef="#ctx0" brushRef="#br0" timeOffset="24304.7975">20556 3410 924 0,'0'0'195'15,"0"0"-30"-15,0 0-33 16,0 0-51-16,0 0 2 16,0 0-49-16,0 0-20 0,0 57-2 15,18-49-6-15,4-3 4 16,0-4 0-16,-2-1 0 16,1 0 6-16,-4-11 27 15,-3-5 12-15,-3-4 15 16,-3-1-7-16,-5 0 0 15,-3 1-6-15,0 3 6 16,-4 7-4-16,-14 6-20 16,-4 4-23-16,-7 2-6 15,-2 15-8-15,-2 7-1 16,3 8 6-16,5 2-7 16,12 1-1-16,10 0-8 15,3 0 2-15,20-3-24 16,19-5-58-16,13-7-85 0,39-20-64 15,-11 0-253-15,-12-16-30 0</inkml:trace>
  <inkml:trace contextRef="#ctx0" brushRef="#br0" timeOffset="25497.795">21009 3408 803 0,'0'0'218'0,"0"0"74"16,0 0 19-16,0 0-93 15,0 0-19-15,0 0-89 16,0 0-61-16,-65-30-37 15,43 55-4-15,0 5 1 16,0 4-1-16,6-1-8 16,7-3 0-16,4-3-1 15,5-6-6-15,0-7-1 0,9-11-8 16,8-3-7-16,3-7 9 16,4-17-5-16,0-3 4 15,-1-8 4-15,-4 1 10 16,-6 3 1-16,-4 6 1 15,-3 7 7-15,-3 5 32 16,-3 7-3-16,2 5 2 16,-2 1-28-16,0 0-11 15,0 7-12-15,0 13 5 16,1 9 7-16,1 4 0 16,0 4 0-16,5-3 1 15,-1-1-1-15,2-5-1 0,0-8-30 16,-2-9-23-16,-1-9 5 15,2-2 40-15,2-13 9 16,1-13 1-16,5-4 0 16,2-6 0-16,2 2 0 15,3 7 1-15,-2 4-2 16,1 9 0-16,-5 5 0 16,-1 9 1-16,-5 0 0 15,4 7-1-15,-1 12 6 16,3 5 0-16,0 2-4 15,3 4-1-15,2-1-1 16,-2-2 0-16,4-6-138 16,0-8-83-16,-1-9-70 15,0-4-13-15,-3-14-42 16,-5-10 179-16,0-4 167 0,-5-2 16 16,-3 1 167-1,-3 2 40-15,-1 5 8 0,-2 5-13 16,0 6-52-16,0 5-23 15,0 3-24-15,0 3-65 16,0 0-45-16,-4 14-9 16,-1 6-2-16,0 5 2 15,2 3 1-15,3 0-1 16,0-2 0-16,11-4-5 16,8-6-9-16,2-8-52 15,5-8-24-15,0-7-75 16,1-16-141-16,-5-12 20 15,-5-9 169-15,-8-23 87 16,-5-30 30-16,-2-20 59 16,-2 9 96-16,0 29 39 0,0 39 67 15,0 27-17-15,0 7-83 16,0 5-64-16,0 1-79 16,-2 17-18-16,-2 17 0 15,-2 17 0-15,5 22 7 16,1 23 3-16,0-8 5 15,1-10-12-15,11-16-2 16,6-25 7-16,3-2-8 16,4-4-69-16,0-15-22 15,1-14 22-15,-5-2 6 16,0-16 31-16,-4-9-2 0,-2 0 21 16,-4 1 4-1,-1 5 9-15,-4 4 16 0,-4 6 32 16,-2 6-4-16,0 3-24 15,0 0-20-15,0 3-10 16,1 9 9-16,5 4 0 16,6 1 0-16,2-1 1 15,6-2-1-15,7-5 0 16,3-5 0-16,3-4-24 16,1 0-2-16,2-1 18 15,-3-8-15-15,-5-2 16 16,-6 2 7-16,-9 4 1 0,-6 2 5 15,-3 3 23 1,-2 0-12-16,0 0-16 0,2 8 7 16,0 6 12-16,2-1-7 15,-1 0-5-15,-4-3-7 16,-1-10-83-16,0 0-200 16,-4-4-206-16</inkml:trace>
  <inkml:trace contextRef="#ctx0" brushRef="#br0" timeOffset="25614.0911">22126 3091 629 0,'0'0'35'15,"0"0"-35"-15,0 0-1 16,0 0 0-16,63 100-48 0</inkml:trace>
  <inkml:trace contextRef="#ctx0" brushRef="#br0" timeOffset="26352.33">22344 3304 3 0,'0'0'1338'0,"0"0"-1133"16,0 0 18-16,0 0-135 16,0 0-59-16,0 0-1 15,0 0 34-15,-7 77 3 16,18-39 9-16,-1 2-21 15,2-1-35-15,-1-3-10 16,0-7-7-16,-2-10-1 16,1-6-7-16,-1-13-24 15,7-3 22-15,3-22 9 0,4-11-6 16,4-7 5-16,1-6 0 16,-2 1-8-16,0 7 8 15,-6 12-9-15,-6 13 3 16,-1 8-2-16,-5 8-4 15,1 7 2-15,1 10 0 16,2 9 11-16,1 4 8 16,1-2-8-16,2 0 0 15,2-5 0-15,7-8 0 16,4-8-24-16,4-7-90 0,-1-2-31 16,0-18-80-1,-7-11 12-15,-7-6 59 0,-9-6 100 16,-8 3 54-16,-1 3 100 15,0 7 80-15,-3 9-51 16,-4 9-30-16,-2 9-10 16,-1 3-46-16,-1 7-32 15,-2 11-5-15,2 6-6 16,4 2-1-16,4 1 0 16,3-3 0-16,0-4 1 15,8-6-1-15,8-6-7 16,3-8-2-16,3 0-23 15,0-15 5-15,-2-5 13 0,-4 1 15 16,-3 0 10 0,-6 7 66-16,-4 2 31 0,-1 7 30 15,-2 3-41-15,0 0-68 16,0 13-28-16,0 11 0 16,7 10 1-16,0 4 23 15,5 6 4-15,3 4 0 16,0-1 13-16,0-1-4 15,-3-3-10-15,-5-2-13 16,-4-4-7-16,-3-4-6 16,-22-3 0-16,-32 4-1 15,-69-1-18-15,6-9-173 16,-16-10-447-16</inkml:trace>
  <inkml:trace contextRef="#ctx0" brushRef="#br0" timeOffset="27016.601">17661 3180 1164 0,'0'0'195'16,"0"0"-16"-16,0 0-41 16,0 0-97-16,0 0-34 15,0 0-7-15,0 0 1 0,-3 105 15 16,10-65-14-16,0-1-2 16,2-2-6-16,-1-8-178 15,-3-12-341-15</inkml:trace>
  <inkml:trace contextRef="#ctx0" brushRef="#br0" timeOffset="27308.5675">17603 2948 920 0,'0'0'167'15,"0"0"-53"-15,0 0-76 16,0 0 18-16,0 0 34 0,-14 75-38 15,28-58-21 1,2-4-14-16,0-7-8 0,2-6 4 16,-4 0 1-16,-1-11 8 15,-7-9-4-15,-6-3-2 16,0-1-6-16,-11 5-10 16,-8 3 0-16,-2 8-11 15,0 8-8-15,0 1-41 16,6 20 2-16,4 11-22 15,11 18-57-15,0-5-77 16,9-7-298-16</inkml:trace>
  <inkml:trace contextRef="#ctx0" brushRef="#br0" timeOffset="27637.0865">17814 3180 856 0,'0'0'205'15,"0"0"-111"-15,0 0-48 16,0 0 73-16,0 0-26 16,21 88-31-16,-12-50-19 15,3 1-4-15,-2 0 12 16,0-1-19-16,1-9-19 16,-3-7-7-16,-1-10-6 15,1-12 1-15,5-1 33 16,2-27 49-16,9-11-33 15,4-7-27-15,4-1-8 16,-3 5-2-16,0 8-13 16,-5 13 1-16,-9 8-1 0,-3 9 0 15,-4 4-7-15,-2 4-19 16,5 14-23-16,-2 6-53 16,7 14-123-16,1-9-116 15,-5-5-413-15</inkml:trace>
  <inkml:trace contextRef="#ctx0" brushRef="#br0" timeOffset="28021.0037">18296 3216 842 0,'0'0'193'0,"0"0"-17"0,0 0 24 16,0 0-111-16,0 0-36 15,0 0 4-15,0 0-12 16,-81 96-8-16,77-60 2 15,4 0-11-15,0-1-12 16,6-7-9-16,6-5-7 16,2-12-9-16,0-11 9 15,0-1 10-15,-1-23 2 16,-5-12-3-16,-4-10 1 16,-4-19-1-16,0-22-8 15,-11-15 6-15,-3 10 28 16,3 24-4-16,5 30 32 15,3 27 22-15,2 5 1 16,-1 3-35-16,1 3-51 0,1 15-11 16,0 19 2-16,5 13 9 15,9 10 0-15,2 8 0 16,3 3-1-16,2-1-16 16,4-5-112-16,18-4-62 15,-4-17-132-15,-5-18-88 0</inkml:trace>
  <inkml:trace contextRef="#ctx0" brushRef="#br0" timeOffset="28360.7688">18523 3227 472 0,'0'0'181'0,"0"0"-134"15,0 0 39-15,0 0-27 16,0 0-38-16,0 0-12 15,0 0-2-15,49 67-1 16,-36-67 7-16,-1-3 45 16,-3-13 43-16,0-4-17 15,-4 0 4-15,-2-1 14 16,-3 5 28-16,0 3-21 16,0 4-5-16,-3 8-30 15,-6 1-36-15,-6 5-29 16,-3 15-8-16,-2 7 0 15,1 2 0-15,7 6-1 16,8-3-8-16,4 0 1 16,10-3 0-16,18-8-60 15,11-7-53-15,23-14-112 0,-9 0-29 16,-11-11-247-16</inkml:trace>
  <inkml:trace contextRef="#ctx0" brushRef="#br0" timeOffset="28781.1059">18779 3275 660 0,'0'0'162'15,"0"0"91"-15,0 0-79 16,0 0-50-16,0 0-50 16,0 0-42-16,0 0-19 15,51-68-7-15,-31 68-6 16,-6 2 0-16,-4 11 0 16,-8 6 10-16,-2 3 4 0,-2 6 33 15,-12 0 23 1,-5 0-9-16,2-4-23 15,1-3-15-15,5-5-7 16,4-8-15-16,5-2-1 0,2-6-8 16,6 0-13-16,14-6 20 15,7-11 1-15,1-5-40 16,-1-5-6-16,-2 0 12 16,-7 0 20-16,-3 5 12 15,-6 2 2-15,-3 4 18 16,-3 7 47-16,-1 1 15 15,-1 6 8-15,-1 2-35 0,2 0-53 16,2 8 0 0,2 11 0-16,3 4 0 0,4 5 10 15,-1 3 0-15,0 2 7 16,0-3-15-16,-5-2 4 16,-1-5-6-16,-3-6-56 15,-3-17-80-15,0 0-151 16,-4-17-308-16</inkml:trace>
  <inkml:trace contextRef="#ctx0" brushRef="#br0" timeOffset="28919.1424">18966 3077 831 0,'0'0'43'0,"0"0"-43"0,0 0-98 16,0 0-3-1,79 64-426-15</inkml:trace>
  <inkml:trace contextRef="#ctx0" brushRef="#br0" timeOffset="29614.1496">19181 3244 844 0,'0'0'236'15,"0"0"-94"-15,0 0-79 16,0 0 97-16,0 0-32 15,0 0-55-15,8 84-33 16,-5-62-15-16,-1-2-9 16,-2-6-10-16,0-4 1 15,0-5-5-15,0-5 11 16,3 0 9-16,0-18 3 0,2-6-25 16,8-10 2-16,-1 0-1 15,3 1 0-15,3 9 0 16,-2 8 21-16,-1 7 6 15,0 7 0-15,0 2-12 16,2 9-15-16,2 9 1 16,0 5 5-16,2 4 0 15,-3-3-6-15,-1-3 0 16,0-5-1-16,-2-9-42 16,0-7-12-16,-2-3-54 15,-5-19-20-15,-7-7-102 16,-1-8 106-16,-3-6 59 15,-10-2 40-15,-1 4 25 16,2 7 56-16,4 8 18 16,2 12 17-16,3 11-5 0,1 3-63 15,2 7-23-15,0 14-6 16,0 7 5-16,0 0 1 16,3-2-1-16,6-4-5 15,1-5-5-15,-1-9-24 16,-1-8 2-16,1 0 33 15,-3-10 1-15,1-7 25 16,-2 2 78-16,-2 1 23 16,-2 5-15-16,1 8-7 15,-1 1-78-15,2 7-27 0,5 18-1 16,4 11-1-16,1 8 2 16,2 7 0-16,1 4 17 15,-4 0 2-15,-4-2-7 16,-5-6 12-16,-3-7-10 15,0-5 11-15,-15-6 19 16,-5-8-2-16,1-8-17 16,-1-5-11-16,3-8-14 15,3 0-14-15,7-11-131 16,4-3-118-16,3 5-453 0</inkml:trace>
  <inkml:trace contextRef="#ctx0" brushRef="#br0" timeOffset="29823.004">19903 3800 1445 0,'0'0'303'15,"0"0"-219"-15,0 0 15 16,0 92-17-16,0-53-17 15,0 0-41-15,0-3-24 16,-11 0-34-16,1-10-237 16,-7-13-744-16</inkml:trace>
  <inkml:trace contextRef="#ctx0" brushRef="#br0" timeOffset="39208.9692">8244 6900 644 0,'0'0'384'0,"0"0"-178"16,0 0-96-16,0 0 9 0,0 0 13 15,0 0 20 1,66-15-40-16,-30 2-33 0,10-1-30 16,9-2-15-16,8 1-6 15,4-2-14-15,6 0-4 16,3 1-1-16,3-1-8 15,-6 2-1-15,-4 0-34 16,-11 3-70-16,-7 2-90 16,-19 4-138-16,-18 0-231 0</inkml:trace>
  <inkml:trace contextRef="#ctx0" brushRef="#br0" timeOffset="39441.4004">8326 7070 1008 0,'0'0'166'0,"0"0"-105"16,0 0 46-16,0 0 46 16,0 0-28-16,0 0-35 15,109-39-27-15,-64 22-28 16,4 0-22-16,8 1-13 15,4-3-1-15,32-7-132 16,-15 2-206-16,-9 4-425 0</inkml:trace>
  <inkml:trace contextRef="#ctx0" brushRef="#br0" timeOffset="42596.7514">11411 7040 468 0,'0'0'144'0,"0"0"-39"0,0 0 35 16,0 0-7-16,0 0-19 15,0 0-11-15,0 0-3 16,-34-46-20-16,25 41-13 15,-2 2 4-15,-4-1-12 16,-2 1-9-16,-3 2-6 16,-5 0-14-16,-2 1-3 15,0 0 3-15,-1 0 1 16,-1 0 8-16,1 0 5 16,1 1-13-16,0 3-10 15,-1 3 1-15,-1 1-6 16,1 3-3-16,-2 1-1 0,-1 1-2 15,1 2 3 1,0 1 4-16,-3-1-1 0,-2 2 2 16,0 2-2-16,-2-2-1 15,1 0 3-15,3 2 5 16,3 0-8-16,5 1-3 16,-1 2-3-16,7 3-8 15,0 3 5-15,3 1 3 16,0 0 3-16,6 1-3 15,-1 0 1-15,2 3-1 16,-1 3 0-16,2 3 7 16,0 3-1-16,1 4 8 15,-1 4-3-15,2 0-6 16,-1 0 0-16,4 0-2 0,0-2 4 16,3-2 0-16,0 1-7 15,0-3 6-15,0-2-5 16,13-1 1-16,-1-1-2 15,2-3-1-15,4 0-6 16,2-2 7-16,0-5-2 16,5 1-6-16,2-5 11 15,3-1-6-15,2-1 0 16,3-5-5-16,0-2 9 16,4-5-8-16,-1-1 5 15,-4-4-5-15,-1-2 4 16,-2-1-5-16,-1-3 6 15,-2 1-5-15,2-1 5 0,-3 1-1 16,1-1-5-16,-1 0 0 16,0 0-1-16,-1 2 2 15,2-3 6-15,-2 0-2 16,3 0 0-16,-4 0 2 16,1 0-7-16,-3 0 8 15,-1 0-8-15,0 0 7 16,-1-4-1-16,-2 2-6 15,4-4 10-15,-2-1-3 16,5-2 3-16,-3-2-4 16,1 0 1-16,-1-2-1 15,0-2 2-15,-2 1-3 16,3-3 0-16,-4 0-5 0,3-3 0 16,-4 0 0-1,2-3 0-15,-2 2 7 0,-1-4-8 16,-1 1 7-16,-4 0-5 15,0-1 5-15,-2-2 5 16,-2-1-11-16,0-2 11 16,-3-4-10-16,0-1 7 15,-3-2-9-15,3-3 2 16,-3 1 3-16,0 0-5 16,1 1 0-16,-2 1 1 15,-2 3 0-15,0 1-1 16,0 1 1-16,0 1-1 15,0-1 2-15,-3 3-1 16,-6-3 0-16,0 0 1 16,-3 0 5-16,-1 2-6 0,-1-2-1 15,-2 0 2-15,-1 1 4 16,-1 1-6-16,0-2 2 16,-1 3-1-16,3 1 6 15,-1 3 1-15,1 0-8 16,-1 2 0-16,1 0 6 15,1 2-6-15,0-1-1 16,0 5 1-16,0 0-1 16,0 5 1-16,-1-2-1 15,1 3 0-15,-4 2 1 16,-2-1-1-16,1 4-8 16,-3 0 6-16,-3 4-4 0,-1-1-2 15,-1 3 8-15,0 0-7 16,0 0 7-16,-2 0 0 15,1 0-1-15,-2 0-4 16,1 0 5-16,0 3 0 16,3-1 0-16,2 1 0 15,2-1 1-15,3-1 0 16,8-1 0-16,1 1 1 16,3-1 0-16,1 0 0 15,4 0 0-15,2 0-1 16,1 0 0-16,0 0-1 15,0 0-11-15,0 0-37 16,0 2-38-16,0 1-47 16,0 8-70-16,8 15-64 0,6 0-343 15,-4-1-503-15</inkml:trace>
  <inkml:trace contextRef="#ctx0" brushRef="#br0" timeOffset="51078.8338">6626 9201 620 0,'0'0'105'0,"0"0"-62"16,0 0 27-16,0 0 39 15,0 0-23-15,0 0-34 16,6 3-18-16,8 1 26 16,15 3 14-16,10-1 14 15,9 3 12-15,7-2-14 16,5 0-27-16,5 3-11 15,4-3-10-15,2 0 5 16,1 0 3-16,3 0 0 16,1-1-19-16,-1 0 10 15,-1 0-14-15,-1 1 2 16,0 0 3-16,-6 3 7 16,-1-4 4-16,-2 3 0 15,-3-2-4-15,-1 0-10 0,-1 0 2 16,-2-2-8-16,1-3 15 15,-1-2-3-15,-1 0-9 16,2 0-1-16,-2-2-2 16,-4-2-6-16,-4 3-2 15,-9-1-3-15,-10 2-2 16,-5 0-4-16,-10 0-1 16,-5 0 0-16,-5 0 0 15,-3 0 0-15,1 0 1 16,-2 0-1-16,0 0 1 15,0 0-2-15,0 0-32 0,0 0-57 16,-13 6-109-16,-1 2-165 16,-5-2-533-16</inkml:trace>
  <inkml:trace contextRef="#ctx0" brushRef="#br0" timeOffset="55876.9333">22114 6193 783 0,'0'0'127'0,"0"0"8"0,0 0 57 16,0 0-6-16,0 0-53 16,0 0-12-16,2-50-65 15,-1 61-45-15,1 20-11 16,3 13 30-16,-3 7 25 15,-2 10 3-15,0 2-4 16,0 2-24-16,0-3-13 16,-9-6-9-16,-1-5-1 15,1-5-7-15,-1-7-1 16,1-8-100-16,-4-8-51 16,5-9-208-16,2-9-218 0</inkml:trace>
  <inkml:trace contextRef="#ctx0" brushRef="#br0" timeOffset="56169.9321">22431 6346 791 0,'0'0'123'0,"0"0"-87"15,0 0 21-15,0 0 96 16,0 0-24-16,-115 93-28 15,72-66-44-15,1-4-22 16,8-3-16-16,10-6-6 16,9-5-3-16,9-5-10 15,4-1 29-15,2-1 14 0,0 2-33 16,17 0 12-16,5 6-10 16,14-2-11-16,6 3 7 15,9-2-8-15,6-1-35 16,24-6-168-16,-14-2-74 15,-10 0-307-15</inkml:trace>
  <inkml:trace contextRef="#ctx0" brushRef="#br0" timeOffset="56664.9595">22726 6464 715 0,'0'0'192'16,"0"0"-128"-16,0 0-25 0,0 0 104 15,0 0-31-15,0 0-36 16,-88 90-44-16,71-66-10 16,1-5-13-16,0-2-9 15,5-5 0-15,4-3 0 16,2-8-10-16,5-1 9 16,0-2 2-16,0-14 2 15,8-5 0-15,5-5 23 16,4-4 9-16,2-2 17 15,1 2 5-15,-1 4-3 16,-3 6-2-16,-5 9 2 16,-4 5-13-16,-1 6-26 0,0 1-15 15,0 16 0-15,2 6 12 16,-1 4-2-16,3 0-3 16,-1-1-5-16,-1-4 5 15,-1-6-6-15,2-4 9 16,-2-9-8-16,3-3 14 15,4 0 28-15,5-16-3 16,3-7-22-16,3-5-10 16,-1-4-9-16,-3-3 0 15,0-2 2-15,-5 2 2 16,-2 6-4-16,-7 8-1 16,-2 11-18-16,-4 5-15 15,-1 5-85-15,0 1-150 16,0 25 57-16,3-2-36 0,0 0-156 15</inkml:trace>
  <inkml:trace contextRef="#ctx0" brushRef="#br0" timeOffset="57145.9387">23217 6397 894 0,'0'0'124'0,"0"0"-10"15,0 0-79-15,0 0-15 16,0 0 53-16,-25 73-7 16,12-43-34-16,1 2-14 15,-1-3-12-15,0-3-4 16,5-9 0-16,-1-3-1 0,5-8-1 16,4-6 0-1,0 0 0-15,0-20 16 0,9-5-6 16,3-5 21-16,4-4 24 15,2-2-8-15,1 2-4 16,-2 3-9-16,1 8-2 16,-6 7-7-16,-2 8-8 15,-1 8-17-15,-2 0-6 16,4 14 6-16,1 4 0 16,-1 2 6-16,3 1-6 15,-3-4 2-15,-1-3 8 16,0-6-10-16,1-4 24 15,1-4 19-15,4 0 44 0,2-13-14 16,1-5-16 0,1-6-32-16,-2-1-3 0,-2-3-12 15,-4-1-10-15,0 0-1 16,-4 3-6-16,-4 4-42 16,-4 7-39-16,-1 15-64 15,-16 0-198-15,-5 7-315 0</inkml:trace>
  <inkml:trace contextRef="#ctx0" brushRef="#br0" timeOffset="59021.5983">10692 9927 1452 0,'0'0'215'16,"0"0"-81"-16,0 0-42 15,0 0-55-15,0 0 71 16,-27 123 38-16,15-50-34 16,3-3-45-16,3-9-48 15,2-16-1-15,2 3-11 0,2 3-6 16,0-9-1-16,0-6-20 16,5-14-88-16,20-20-112 15,0-2-131-15,0-17-370 0</inkml:trace>
  <inkml:trace contextRef="#ctx0" brushRef="#br0" timeOffset="59286.305">10996 10004 1215 0,'0'0'205'16,"0"0"-130"-16,0 0 1 16,0 0 26-16,0 0 22 15,-86 65-7-15,41-31-53 0,-4 5-28 16,1-3-15-16,5-4-3 15,10-5 0-15,9-8 1 16,18-7-18-16,6-8-1 16,6 1 7-16,22-2 11 15,13-2 7-15,11 0-8 16,7-1-6-16,4 0-10 16,1 0-1-16,-1 0-4 15,-2 0-71-15,13-5-105 16,-15-4-146-16,-11-1-324 0</inkml:trace>
  <inkml:trace contextRef="#ctx0" brushRef="#br0" timeOffset="59757.6697">11438 10140 1430 0,'0'0'209'0,"0"0"-126"15,0 0 39-15,0 0 18 16,-97 67-8-16,76-39-70 15,3 0-32-15,2-1-19 16,4-3-5-16,2-7-4 16,3-4-1-16,4-7-1 15,3-6-2-15,0-3-18 16,0-22-28-16,10-12 9 16,4-13 20-16,2-7 11 15,2-1 7-15,2 7 1 16,-4 10 0-16,1 13 1 15,-4 13 27-15,2 12-5 0,-3 3-12 16,10 18 6 0,0 13 42-16,5 7 3 0,-2 5-23 15,-3 1-21-15,-3-5-5 16,-2-3-1-16,-4-9-11 16,-3-5-1-16,-2-11 1 15,-3-11 0-15,5 0 8 16,-3-19 6-16,2-13-12 15,1-12 3-15,-5-9-6 16,0-4-9-16,-5-3-19 16,0 6-11-16,0 13 1 15,0 13 2-15,-2 15-32 16,-1 13-36-16,3 0-100 0,0 29-40 16,0 2-146-1,0-3-433-15</inkml:trace>
  <inkml:trace contextRef="#ctx0" brushRef="#br0" timeOffset="60246.5085">11903 9951 1475 0,'0'0'196'0,"0"0"-153"16,0 0 19-16,0 0 64 15,0 0-17-15,-22 97-44 16,17-68-38-16,-2 0-15 0,-1-8-5 16,1-1 0-16,-1-7-6 15,1-8-1-15,4-5-19 16,2-1 17-16,1-21-30 16,0-11-2-16,4-9 19 15,9-5 14-15,4 0-3 16,4 6 4-16,-2 12 4 15,-1 9 15-15,0 12 3 16,1 8-12-16,-1 6-9 16,4 20 20-16,2 9 11 15,-1 8 7-15,-2 3-11 16,-5-6-5-16,-1-4-9 16,-3-8-8-16,-3-11-5 15,0-8-1-15,0-9 10 0,4-9 26 16,5-20-12-16,3-12-13 15,0-10-9-15,-3-19-1 16,-5 4 0-16,-2 3-1 16,-5 5-10-16,-2 24-20 15,-3 10-23-15,-1 18-77 16,-5 22-166-16,-10 18-107 16,-3 3-126-16</inkml:trace>
  <inkml:trace contextRef="#ctx0" brushRef="#br0" timeOffset="60514.5049">11314 10555 1870 0,'0'0'275'0,"0"0"-213"16,0 0-25-16,0 0 41 15,135-41 15-15,-38 13-29 16,29-5-37-16,7-1-20 16,-11 4-7-16,-32 8 0 15,-32 8 0-15,-22 5-7 16,-13 4-63-16,-2 1-74 16,-9 0-81-16,-2 4-270 15,-10 0-320-15</inkml:trace>
  <inkml:trace contextRef="#ctx0" brushRef="#br0" timeOffset="60719.9011">11377 10685 1938 0,'0'0'312'0,"0"0"-297"15,0 0 19-15,88-3 43 16,-18-15 36-16,25-11-24 15,20-9-45-15,-6 3-29 16,-21 7-13-16,-29 9-1 16,-21 8-1-16,9-3-57 0,-8 2-126 15,-4 0-358-15</inkml:trace>
  <inkml:trace contextRef="#ctx0" brushRef="#br0" timeOffset="65809.9982">17231 9361 717 0,'0'0'245'15,"0"0"-34"-15,0 0 39 16,0 0-137-16,0 0-10 16,0 0 46-16,104 2 5 15,-45-2-31-15,11 0-39 0,1 0-18 16,4-5-13 0,-1-2-16-16,2 0-26 0,-4 2-11 15,-6-1 0-15,-10 2-14 16,-11-1-76-16,-16 5-93 15,-29 0-99-15,0 0-221 16,-22 0-46-16</inkml:trace>
  <inkml:trace contextRef="#ctx0" brushRef="#br0" timeOffset="66005.8362">17228 9590 1245 0,'0'0'147'0,"0"0"-105"0,0 0 49 16,85 14 48-16,-40-14-5 16,13 0-33-16,2-4-40 15,1-6-37-15,1 4-24 16,-3 3-2-16,0 3-124 16,-14 0-224-16,-19 2-507 0</inkml:trace>
  <inkml:trace contextRef="#ctx0" brushRef="#br0" timeOffset="69625.7208">20000 9137 139 0,'0'0'164'0,"0"0"-56"16,0 0-17-16,0 0-14 15,0 0-12-15,0 0-16 16,0 0-23-16,0 0-8 15,0 0 14-15,0 0 9 16,0 0-1-16,0 0 5 16,0 0 7-16,0 0-2 15,0 0 0-15,0 0-6 16,0 0-10-16,0 0-5 16,0 0-8-16,0 0 1 0,0 0 0 15,0 0-2-15,0 0 5 16,0 0 1-16,0 0 1 15,0 0 2-15,0 0 0 16,0 0 5-16,0 0 0 16,0 0-2-16,0 0-1 15,0 0-5-15,0 0-4 16,0 0-5-16,0 0-1 16,0 0 2-16,0 0-4 15,0 0 4-15,0 0 1 16,0 0 0-16,0 0 0 15,0 0-5-15,0 0-2 16,0 0-11-16,0 0 5 16,0 0-6-16,0 0 1 15,0 0-1-15,0 0-5 0,0 0-61 16,0 0-133-16,0 0-117 16,0 0-455-16</inkml:trace>
  <inkml:trace contextRef="#ctx0" brushRef="#br0" timeOffset="70217.6397">19986 9561 620 0,'0'0'223'15,"0"0"-71"-15,0 0 43 16,0 0-54-16,0 0 24 16,0 0-32-16,0 0-31 15,75-7-34-15,-34 2-8 16,4-2-20-16,4 0-15 15,1 1-9-15,-3-1-6 0,-2 0-10 16,-5 1 0-16,-5 0-23 16,-4 1-94-16,-10 1-182 15,-11 1-213-15</inkml:trace>
  <inkml:trace contextRef="#ctx0" brushRef="#br0" timeOffset="70440.9098">19978 9651 1086 0,'0'0'161'16,"0"0"-84"-16,0 0 44 0,0 0 15 16,90 29-23-1,-50-24-46-15,7-1-39 0,3-3-19 16,1-1-8-16,0 0-1 15,11 0-101-15,-12-5-187 16,-11-6-228-16</inkml:trace>
  <inkml:trace contextRef="#ctx0" brushRef="#br0" timeOffset="74011.1058">21663 8554 152 0,'0'0'170'0,"0"0"-42"16,0 0 14-16,0 0 1 16,0 0-9-16,0 0-59 15,-14-81 33-15,4 69-22 16,1-2-14-16,-3-1 2 15,-2 0-23-15,1 0 17 16,-4-1-25-16,1-1 7 16,-3 0-14-16,-4 1-4 15,2 1-3-15,-1 0-3 16,-3 2-2-16,-1 2-5 16,1-1 1-16,-3 4-4 15,2-1-1-15,-3 2 9 0,5 1-6 16,-3 2-6-1,3 0 4-15,0 0-2 0,1 2 2 16,1-1-8-16,2 1 6 16,0 0 4-16,-1 2-11 15,0 0 9-15,-1 0-15 16,-1 0 11-16,0 0 1 16,-1 0-12-16,0 2 5 15,1 3 4-15,0 0 1 16,-1 0 3-16,2 2-12 15,-1-1 8-15,1-1 5 16,-1 3-4-16,4-3 0 16,1 2-1-16,2 1 3 15,2 0-11-15,-1 1-1 16,0 0 1-16,-1 4-1 0,-2-1 0 16,0 4-1-16,-1 0 2 15,-5 1-2-15,0-1 7 16,0 0-6-16,2-2 5 15,2 0 4-15,0 0-4 16,6-2-4-16,-2 2 5 16,4 1 2-16,-2-1-2 15,2 1-7-15,-1-1 7 16,1 3-5-16,0 2-1 16,-1 4 6-16,1 2 3 15,0 5-4-15,3 2-5 16,0 6 8-16,3 3 0 15,0 2-2-15,5 4 2 0,1-1 0 16,0 0-9 0,0-1 7-16,7-1 1 0,3-2-2 15,4-1 1 1,2 2 5-16,-1-4-6 0,5-2 1 16,0-1 2-16,0-3-2 15,4-1 4-15,1 1-10 16,2-3 9-16,1-1 3 15,0-5 4-15,2-3-3 16,0-2 10-16,0-2-5 16,1-3-5-16,1-1-8 15,-1-3 8-15,0-2-5 16,2-1 3-16,0-4 12 0,1 0-6 16,1-3-5-1,-1 0 9-15,0 0-4 0,-1 0 0 16,0 0 0-16,-2-5-2 15,2-1-5-15,0-6 0 16,-2-2-2-16,2-4 3 16,0-2-3-16,-2-3-3 15,0-2 0-15,-2-3-4 16,-1-1-1-16,-2 2 1 16,0-3 5-16,-2 2-6 15,-4-1 1-15,0 2-1 16,-3-2 2-16,-1 2-2 15,-2 0 5-15,-1 1-5 16,-1 0 0-16,0 1 0 0,-3-1 0 16,-2 2 0-16,1-4 0 15,1 3 0-15,-2-2 0 16,-1 0 0-16,2 1-1 16,0-2 0-16,-1 3 1 15,-1-2 1-15,0 2-1 16,1-1 0-16,-3 1 0 15,-1-1 0-15,-1 1-1 16,1 0 2-16,-3 0-1 16,0 5 5-16,0-2-5 15,0 3 0-15,0 1 0 16,0-1 0-16,-5 2 0 16,-2 0 1-16,0 1 4 0,-2 1-5 15,-1 1-1-15,0 1 1 16,-2 1 4-16,-1-3-5 15,-2 3 0-15,0-1 1 16,0 1 0-16,0 0-1 16,2 1 1-16,1 0 0 15,-2 2 0-15,2-2 4 16,-1 2-5-16,3-1 0 16,-1 2 0-16,1 1-1 15,-1 0 1-15,2 0 0 16,-4 0 0-16,2 3 0 15,-1-1 0-15,1 2-1 16,0 1-5-16,-1 0 5 16,3 2 0-16,-1-1 0 15,1 1 0-15,-2 0 1 0,2 0-1 16,0 0 1 0,-1 0-1-16,0 0-5 0,-1 1 6 15,-1 3 0-15,5-2 0 16,1-1 1-16,3 1-1 15,0-2 0-15,3 1 0 16,0-1 0-16,0 0 0 16,0 0 0-16,0 0-1 15,0 0-6-15,0 2-23 16,0 1-56-16,0 3-54 0,0 16-85 16,0-2-49-1,0 0-377-15</inkml:trace>
  <inkml:trace contextRef="#ctx0" brushRef="#br0" timeOffset="80217.2616">21834 7120 783 0,'0'0'140'16,"0"0"-46"-16,0 0 77 16,0 0 1-16,0 0-34 15,0 0-48-15,17-55-47 16,-4 52-25-16,3 3-10 15,4 0 2-15,-1 3-9 0,1 14 12 16,-1 8-12-16,-3 12 2 16,-2 6 12-16,-8 5 2 15,-6-1-4 1,0-4-1-16,-9-4-5 0,-10-3 2 16,-1-5-3-16,2-6-5 15,2-6 0-15,4-4 0 16,4-6 0-16,5-7 0 15,3-2 6-15,0 0-6 16,0-6-1-16,12-15-1 16,9-6-20-16,2-5 0 15,2-5 3-15,0 1 11 16,-1-4 5-16,-3 3 1 16,-5 1 0-16,-4 2 1 15,0 4 0-15,-6 5 11 0,-1 5 21 16,-4 4 10-16,-1 7 28 15,0 3 5-15,0 3-5 16,0 3-16-16,0 0-29 16,-3 13-24-16,-9 11 0 15,-6 12 27-15,2 7 6 16,-1 4-14-16,5 0 11 16,4-4-12-16,5-7-1 15,3-3-16-15,0-6 7 16,1-6-8-16,11-4 1 0,0-6-2 15,3-5 0 1,1-6 0-16,2 0-26 0,1-1-64 16,9-19-89-16,-6 1-127 15,-5 2-298-15</inkml:trace>
  <inkml:trace contextRef="#ctx0" brushRef="#br0" timeOffset="80653.2066">22287 7483 998 0,'0'0'139'16,"0"0"-89"-16,0 0 16 0,0 0 45 15,0 0-9-15,0 0-46 16,-31 82-29-16,18-62-11 16,2-6-5-16,1-2-5 15,0-3-3-15,3-5 4 16,4-4 3-16,3 0 8 16,0-10 2-16,0-9-4 15,11-6 5-15,5-5 11 16,1 2 23-16,2 3-5 15,0 4-2-15,-2 7 1 16,-2 6-8-16,-3 6-15 0,-3 2-13 16,1 0-5-1,-1 10-7-15,-3 5 6 0,-3 4-6 16,-3-1 7-16,0 0-8 16,0-4-9-16,0-1-95 15,0-9-72-15,0-4-195 16,0 0-222-16</inkml:trace>
  <inkml:trace contextRef="#ctx0" brushRef="#br0" timeOffset="80873.9501">22572 7212 1058 0,'0'0'233'0,"0"0"-122"15,0 0 8-15,0 0-25 16,0 0-36-16,0 0-39 16,0 0-8-16,35 8 1 15,-14-1-12-15,0-4-63 16,4 0-146-16,5-1-26 16,-5-2-113-16</inkml:trace>
  <inkml:trace contextRef="#ctx0" brushRef="#br0" timeOffset="81031.4955">22602 7321 469 0,'0'0'162'0,"0"0"-2"15,0 0 7-15,0 0-5 16,0 0-4-16,0 0-88 16,0 0-30-16,51 7-40 15,8-7-10-15,-8-9-152 16,-1-2-181-16</inkml:trace>
  <inkml:trace contextRef="#ctx0" brushRef="#br0" timeOffset="81268.7339">22865 7077 1077 0,'0'0'200'16,"0"0"-143"-16,0 0 4 15,0 0 62-15,0 0-24 0,79 60-22 16,-53-27-20-16,-2 4-4 16,-8 1-4-16,-6-1-16 15,-10-3-16-15,-2-3 1 16,-26-4 1-16,-5-6-7 16,-5-3-12-16,-3-6-78 15,10-4-141-15,12-8-354 0</inkml:trace>
  <inkml:trace contextRef="#ctx0" brushRef="#br0" timeOffset="82035.1127">23220 6925 734 0,'0'0'208'0,"0"0"4"16,0 0 62-16,0 0-108 15,0 0-75-15,0 0-61 16,0 0-29-16,-5 3 6 15,5 22 31-15,0 3 6 16,2 2-9-16,10-1 2 16,3-4-21-16,1-5-6 15,1-6-10-15,0-7 1 16,0-6 8-16,1-1-2 16,-1-4 5-16,0-14-10 0,-1-2 4 15,-3-3-5-15,-5 2 0 16,-1 3 0-16,-4 4 12 15,-3 3 14-15,0 5 33 16,0 4 16-16,0 2-42 16,0 4-34-16,-4 14-3 15,-6 11 3-15,-1 11 3 16,0 8 4-16,3 3 11 16,2 2 1-16,3-3 9 15,1-7-16-15,2-4-11 16,0-9 4-16,0-5-5 15,0-5 0-15,0-7 1 16,0-4 0-16,0-5 0 0,-1-3 9 16,-5-1-3-16,-7 0 20 15,-11 0 7-15,-2-3-22 16,-8-8-11-16,1-2-1 16,2 4-6-16,7-2-30 15,8 6-27-15,13 3-89 16,3 2-109-16,3 0-400 0</inkml:trace>
  <inkml:trace contextRef="#ctx0" brushRef="#br0" timeOffset="82608.5089">23558 7378 763 0,'0'0'250'0,"0"0"2"16,0 0-36-16,0 0-64 15,0 0-58-15,0 0-56 16,0 0-24-16,-16 28 46 15,8-9 27-15,-4 2-32 16,2 2-2-16,-1-2-15 16,0-3-14-16,2-2-4 0,3-4-11 15,1-3-8-15,2-5 2 16,3-3 4-16,0-1 4 16,0 0 3-16,0-7 3 15,0-11-17-15,5-7-1 16,4-5-11-16,4-3 12 15,2 4 0-15,-2 2 1 16,4 6 0-16,-4 6 0 16,4 3-1-16,-4 4 0 15,2 7-6-15,0 1 5 16,0 0 0-16,-2 1-9 16,2 10 10-16,-4 5 0 15,-4 3 1-15,0 4 13 0,-4 0 10 16,-1 4 5-16,-2-2 7 15,0-4-14-15,0 1-3 16,0-3-8-16,0-5-11 16,0-3 1-16,0-2-1 15,0-4-46-15,-5-3-194 16,0-2-470-16</inkml:trace>
  <inkml:trace contextRef="#ctx0" brushRef="#br0" timeOffset="88477.8247">20019 7956 550 0,'0'0'114'0,"0"0"13"16,0 0 22-16,0 0-3 15,0 0-51-15,0 0-34 16,43-28-22-16,-28 31 3 16,6 8 31-16,0 3-8 15,6 0-8-15,1-1-18 16,2 0-14-16,4-3-9 0,2-5 0 16,2-5-3-1,4 0 0-15,-1 0-12 0,2-13 8 16,-6-3-8-16,-2-2 8 15,-3-3-8-15,-5 1 11 16,-5 3 8-16,-5 3 12 16,-5 5 2-16,-3 4-9 15,-5 5-18-15,4 0-7 16,4 1-1-16,3 12 1 16,7 6 8-16,6 1-7 15,4-1-1-15,4 0 9 16,5-5-9-16,2-2 10 0,7-7 3 15,1-5 0-15,2 0-3 16,1-1 2-16,-5-12 1 16,-3-1 8-16,-4 0 7 15,-3 1 4-15,-7 1 5 16,-2 2-3-16,-4 4-10 16,-7 4-11-16,1 2-4 15,-4 0-9-15,1 5-1 16,2 11-1-16,-4 2 1 15,-2 5 0-15,0-1 0 16,-5 4 1-16,-2-1-2 16,-4 3-36-16,-2-4-95 15,0 3-97-15,-6-7-283 0,0-11-477 16</inkml:trace>
  <inkml:trace contextRef="#ctx0" brushRef="#br0" timeOffset="88608.7904">21647 8120 1478 0,'0'0'257'0,"0"0"-190"16,0 0-51-16,0 0 31 15,0 0 43-15,0 0-90 16,0 0-735-16</inkml:trace>
  <inkml:trace contextRef="#ctx0" brushRef="#br0" timeOffset="90067.891">18867 8300 189 0,'0'0'162'0,"0"0"-66"16,0 0 37-16,0 0-13 16,0 0-23-16,0 0 8 0,-49-60-1 15,33 51 7-15,-7-3 1 16,-6 1 5-16,-7 0-50 16,-9 0-3-16,-3 1 11 15,-4 2 0-15,4 1 0 16,1 6 0-16,6 1-11 15,3 0 5-15,5 8-21 16,0 12-20-16,2 8-4 16,-2 9 5-16,0 7 13 15,0 4-8-15,3 5-12 16,0 2 2-16,2 0-8 16,1 2 8-16,1 2 4 0,1 3 7 15,3 2-7 1,3 0-7-16,7-1 3 0,7-1-11 15,5 2 5-15,3-2-11 16,17-1-1-16,11-1 2 16,11-2-8-16,6-3 6 15,4-7 4-15,6-7 7 16,-2-9 2-16,1-8-3 16,0-8 4-16,-2-9 6 15,3-7-11-15,1 0 2 16,-1-17-4-16,-2-5-11 15,-4-6-1-15,-4-3 9 16,-5-2-4-16,-7-4-4 16,-4-2 4-16,-6-3-5 0,-3-5 7 15,-1-3-7 1,-1-6 0-16,-4-1 8 0,-1-2-7 16,0 0-1-16,-2 0 0 15,-4 6-1-15,0 4 2 16,-3 3-1-16,-6 5 0 15,-1 0 5-15,0 1 2 16,0 0-7-16,-9 1 1 16,-6-1-1-16,0 0 0 15,-4-1 0-15,-2 5 11 16,-2 1-12-16,-2 5-1 16,-5 1 0-16,-2 4 1 15,-4 1-1-15,-1 5 0 16,-6 5-16-16,-4 4-24 0,-2 6-40 15,-6 4-23 1,-32 18-65-16,14 8-175 0,5 5-419 0</inkml:trace>
  <inkml:trace contextRef="#ctx0" brushRef="#br0" timeOffset="93035.6888">21085 8422 390 0,'0'0'127'15,"0"0"1"-15,0 0 24 16,0 0-35-16,-58-75-2 15,40 60-22-15,-3-2 23 16,-1 5-31-16,-3-1-2 0,-2 3-24 16,0 0 1-16,-6 3-6 15,2 1-11-15,-2 3-11 16,2 2-16-16,-2 1 11 16,2 0-7-16,1 0 0 15,0 4-2-15,2 6 4 16,1 2-10-16,1 5-4 15,-1 2-6-15,0 8 7 16,1 3 10-16,-3 4 0 16,0 1 5-16,-1 5 3 15,0 0-1-15,0 6 9 16,0 5-4-16,3 2-1 16,5 5 4-16,4 1-10 15,5 1 11-15,6 2 2 16,7-2-18-16,0-2-8 0,14-1 2 15,6-7-1-15,6 0 5 16,7-7 6-16,5-3 5 16,2-3-6-16,6-8 0 15,3-7 9-15,5-5 3 16,2-8 0-16,6-5-4 16,0-4-6-16,1 0-3 15,-3-9-14-15,-4-4 2 16,-5-2-2-16,-2-3-1 15,-5 0-5-15,-4-2 0 16,-4-2 5-16,-5-2-4 16,-3-2-1-16,-1-1 8 15,-4 1-7-15,-3-4 4 0,0 2-5 16,-7-2 6 0,0 1-6-16,-2-3 1 0,-3 2 4 15,-2-3-6-15,-1-1 2 16,-2 2-2-16,0-1 0 15,0 0 0-15,-3-2 0 16,0 3 1-16,0 1 0 16,0 1 0-16,-1 2 0 15,-7 0 0-15,-5 1 0 16,1 2 0-16,-4-1-1 16,-2 2 1-16,0 3 0 15,-1 1-1-15,-1 1 1 16,-1 3 0-16,-2 1-1 0,0 0 0 15,-1 3 0 1,-1 0 0-16,-2 2 0 0,0 2 0 16,-3 3 0-16,-1 1-7 15,-3 4-2-15,-2 0-15 16,0 0-4-16,0 2-12 16,5 5-20-16,5 3-26 15,4 1-70-15,7 6-111 16,8-4-105-16,5-1-775 0</inkml:trace>
  <inkml:trace contextRef="#ctx0" brushRef="#br0" timeOffset="106255.3176">10968 9631 137 0,'0'0'359'0,"0"0"-204"16,0 0-45-16,0 0-2 16,-88-7-19-16,56 7 7 15,0 3-15-15,-4 5-13 16,-2 0 3-16,6 0 3 15,1 2-3-15,1 2-6 16,0 2-11-16,0 5-10 16,0 1-1-16,-1 4-5 0,3 3-7 15,-1 4-1-15,4 2 1 16,-2 2-9-16,5 3 1 16,1 4 1-16,4 1-4 15,2 3 1-15,5 2-1 16,4 2-2-16,3-3 4 15,3 0-3-15,0 1 0 16,0-2 1-16,6 3 4 16,7-1 2-16,4-2 6 15,6-1-4-15,2-2 3 16,3-5 7-16,3-7-10 16,2-5-2-16,1-7-10 15,0-2-4-15,2-4 4 16,1-4 16-16,3 0-9 15,-2-3-4-15,1-4-3 0,-2 1 2 16,-1-3-3-16,-3 0 0 16,-3 0 2-16,-2-7 1 15,-2-3 1-15,0-2-4 16,0-4-4-16,0 0 4 16,0-6-4-16,-2-2 3 15,1-3-4-15,-3-6 2 16,1-1-1-16,-4-7 2 15,1 3-6-15,-1-3 1 16,-3-1-7-16,1 6 8 16,-5 1-3-16,-2 2 0 15,-1 2 0-15,-4 4 3 16,-2-4-1-16,-3 1-2 0,0-1 2 16,0-3-7-16,-12-3 5 15,-2-3-4-15,-2 0 3 16,1-2-5-16,-2 3 0 15,-2 2 0-15,-1 3 1 16,0 4-1-16,0-2 1 16,-2 5 1-16,0 0-1 15,1 1 0-15,-3 4 0 16,0 2 0-16,2 1 0 16,-1 5-1-16,-2 4 0 15,0 3 0-15,-2 2-1 16,-1 2 0-16,-2 1 1 15,0 2 0-15,-1 0-1 16,1 2-5-16,0 8 5 0,0 0-4 16,5 2-11-16,2 1-39 15,2 3-33-15,8 1-29 16,6 0-69-16,7 8-107 16,8-7-306-16,9-3-480 0</inkml:trace>
  <inkml:trace contextRef="#ctx0" brushRef="#br0" timeOffset="116265.0573">9464 13362 55 0,'0'0'23'16,"0"0"-16"-16,0 0 6 0,0 0 38 15,0 0 34 1,0 0-20-16,-31 0 14 0,25 0 18 15,0 0 1-15,2 0 20 16,3 0-8-16,1 0 30 16,0 0-42-16,0 0-60 15,0 0-9-15,8 0 11 16,13-7 24-16,12-1 30 16,16-3-8-16,11-4-5 15,20-6-7-15,19-6-10 16,14-6-17-16,6 1-3 15,-10 5-14-15,-24 5-14 16,-25 8-1-16,-16 3-9 16,-9 2-6-16,4 0 0 15,-3 2 0-15,-5-1 0 0,-7 5-42 16,-10 3-70-16,-11 0-130 16,-16 3 3-16,-12 12-18 15,-11-2-402-15</inkml:trace>
  <inkml:trace contextRef="#ctx0" brushRef="#br0" timeOffset="116549.0957">9686 13565 1204 0,'0'0'148'16,"0"0"-148"-16,0 0-15 15,108-40 15-15,-53 15 60 16,17-5 18-16,19-5-13 16,19 0-34-16,-7 4-15 15,-18 9-15-15,-25 9 0 16,-16 8-1-16,23 1-80 15,-8 3-136-15,-8-1-140 0</inkml:trace>
  <inkml:trace contextRef="#ctx0" brushRef="#br0" timeOffset="123078.2903">18201 12143 35 0,'0'0'1051'0,"0"0"-860"16,0 0-79-16,0 0 29 15,0 0-31-15,0 0-34 16,-21-34-25-16,21 34-4 16,0 0-11-16,0 0-5 0,0 0-6 15,0 0 0 1,0 0-3-16,0 0-1 0,0 0-11 15,0 0 5-15,0 0-4 16,0 0-2-16,0 0 4 16,0 0-13-16,0 0 8 15,0 0-7-15,0 0 1 16,0 0 9-16,0 0-9 16,0 0-1-16,-2 0 6 15,2 0-6-15,0 0 7 16,0 0-7-16,-1 0 8 15,1 0-8-15,0 0-1 16,0 0 2-16,0 0-2 0,0 0 8 16,0 0-8-16,-2 0 0 15,2 3-6-15,-1 15-1 16,-2 10 6-16,3 8 1 16,0 8 0-16,0 4 6 15,0 2-5-15,0-1 8 16,0-1 0-16,3-4-8 15,0-5 0-15,-2-7 0 16,1-9 6-16,-2-7-6 16,0-10 5-16,0-6 6 15,0 0 4-15,0-20-3 16,-5-11-7-16,-4-13-6 16,2-10 0-16,1-7 2 15,4-2-1-15,2 5 0 16,2 9 0-16,13 12 0 0,2 11-1 15,3 10-6-15,2 8 6 16,2 8-1-16,4 4-4 16,2 17 5-16,2 7 0 15,-3 7 1-15,0 3 7 16,-6 3-7-16,0-2 7 16,-5-3-8-16,-6-3 1 15,-5-8 0-15,-3-7 0 16,-3-7 0-16,2-8 8 15,-3-3 6-15,0-7 50 16,3-15-3-16,3-12-37 16,3-5-15-16,6 0-8 15,4 5 8-15,5 9-8 0,0 10-1 16,-1 7-1-16,2 8 0 16,0 0-6-16,-1 19 5 15,-2 6 1-15,-2 8 0 16,-4 2-1-16,-5 1 0 15,-7 3-63-15,0-3-76 16,-1-2-123-16,-1-8-292 16,1-12-438-16</inkml:trace>
  <inkml:trace contextRef="#ctx0" brushRef="#br0" timeOffset="123418.6973">18967 12152 1058 0,'0'0'198'16,"0"0"-91"-16,0 0 57 16,0 0-1-16,-26 95-44 15,23-57-32-15,3 2-25 16,0-4-11-16,7-5-9 16,8-7-6-16,0-9-16 15,3-5-8-15,1-10 3 16,-2 0 1-16,-1-12 0 15,0-12-5-15,-6-6-5 16,-6-4 2-16,-4-4-2 16,0 0-6-16,-15 1-5 0,-5 5-8 15,-5 8-7 1,0 9-3-16,-4 9-11 16,-1 6-19-16,2 3-11 0,4 15-11 15,9 6-27-15,11 6-52 16,11 10-104-16,17-6-39 15,7-7-259-15</inkml:trace>
  <inkml:trace contextRef="#ctx0" brushRef="#br0" timeOffset="123846.7196">19400 12221 803 0,'0'0'263'16,"0"0"-42"-16,0 0 4 15,0 0-79-15,0 0-38 16,0 0-22-16,-91 25-22 0,74 0-15 16,7 4-7-16,3 3-14 15,7 2-12-15,0-3-9 16,0-2-7-16,7-7 0 16,3-5 0-16,3-10 1 15,4-7 5-15,1-2 7 16,0-21-4-16,0-12 0 15,-8-11-7-15,-4-18 5 16,-6-20-6-16,0 6 5 16,0 6-6-16,-7 11 1 15,-2 20 0-15,4 3 7 0,-3 6 11 16,5 15 16-16,-1 10 20 16,3 7-52-16,1 17-3 15,0 16-7-15,0 15 7 16,0 13 0-16,11 4-1 15,5 1 0-15,5-4 0 16,1-7-24-16,4-9-76 16,-1-13-115-16,15-18-55 15,-7-8-124-15,-6-7-180 0</inkml:trace>
  <inkml:trace contextRef="#ctx0" brushRef="#br0" timeOffset="124269.4643">19704 12176 550 0,'0'0'260'0,"0"0"-87"16,0 0-5-16,0 0-48 15,0 0-13-15,0 0-17 16,0 0-17-16,31 81-30 16,-16-73-16-16,0-6-13 15,2-2 1-15,-1 0-5 16,3-5-3-16,-1-11 2 15,-3-4-8-15,-3-2-1 16,-6-3-8-16,-4 3 0 16,-2 2 7-16,0 3 0 15,-3 2 1-15,-8 7 2 16,-4 5 15-16,-4 3 23 16,-1 3 14-16,-5 15-6 15,-2 10 21-15,2 5 7 16,4 7-10-16,6 2-8 0,12 0-18 15,3-3-10-15,11 0-2 16,17-5-3-16,12-5 0 16,5-6-10-16,6-7 2 15,1-7-6-15,0-9-10 16,-3 0 8-16,-7-5-9 16,-4-9-52-16,-6-15-95 15,-9 2-153-15,-9 2-431 0</inkml:trace>
  <inkml:trace contextRef="#ctx0" brushRef="#br0" timeOffset="126800.3205">20588 12509 1490 0,'0'0'239'16,"0"0"-179"-16,0 0-44 15,0 0 66-15,-34 78 17 16,24-40-45-16,-1 3-30 16,5 0-14-16,-1-2-3 15,4-6-7-15,2-7-14 16,-1-4-79-16,2-7-92 15,-1-7-159-15,1-6-220 0</inkml:trace>
  <inkml:trace contextRef="#ctx0" brushRef="#br0" timeOffset="127159.8498">20701 12251 1305 0,'0'0'269'0,"0"0"-58"16,0 0-47-16,0 0-75 16,0 0-55-16,0 0-2 15,0 0 54-15,62 113 1 16,-36-65-32-16,-1 0-18 16,-1-4-2-16,-5-8-12 15,-6-6-8-15,-2-10-15 0,-2-10 9 16,-3-9-8-16,0-1 12 15,7-17 1-15,4-16-7 16,2-12 4-16,-2-20-11 16,-3-22-11-16,-5 6-19 15,-4 15-10-15,-2 17-7 16,0 26 2-16,-3 6-2 16,0 8-12-16,0 9-83 15,0 6-93-15,0 37 22 16,-6-4-88-16,2-1-104 0</inkml:trace>
  <inkml:trace contextRef="#ctx0" brushRef="#br0" timeOffset="127513.7897">21169 12272 1030 0,'0'0'262'0,"0"0"-91"15,0 0-42-15,0 0 8 16,0 0-11-16,-48 74-40 16,40-40-28-16,3 5-13 15,3-3-19-15,2 0 2 16,0-6-7-16,3-8-11 16,8-6-3-16,2-9-1 15,7-7 9-15,-1-2-5 0,3-15 1 16,-3-9-5-1,1-6 2-15,-6-7-7 0,-7 0 5 16,-3 0-5-16,-4 6-1 16,0 4-6-16,-16 7-15 15,-5 10-20-15,-3 3-36 16,-1 9-13-16,1 0-19 16,6 9-48-16,6 3-178 15,9-1-241-15</inkml:trace>
  <inkml:trace contextRef="#ctx0" brushRef="#br0" timeOffset="127813.5836">21484 12137 1162 0,'0'0'255'0,"0"0"-50"16,0 0-15-16,0 0-54 15,0 0-62-15,0 0-51 16,0 0 63-16,34 93 27 16,-21-43-32-16,-1 5-31 15,0-1-8-15,-5-2-10 16,1-6-8-16,0-7-13 16,-1-8-5-16,3-8-5 15,-1-10 0-15,2-6 5 16,2-7-6-16,3 0-24 0,3-20-56 15,0-31-113-15,-6 4-149 16,-7-2-419-16</inkml:trace>
  <inkml:trace contextRef="#ctx0" brushRef="#br0" timeOffset="127997.9821">21343 12293 363 0,'0'0'867'0,"0"0"-793"16,0 0-67-16,0 0 30 16,91 0 29-16,-44 0-37 15,3 0-29-15,0 0-5 0,6-2-140 16,-11 0-188-16,-12-1-561 16</inkml:trace>
  <inkml:trace contextRef="#ctx0" brushRef="#br0" timeOffset="128391.2993">21773 12335 952 0,'0'0'159'0,"0"0"-132"16,0 0 28-16,0 0 22 15,0 0 4-15,0 0-14 16,0 0-29-16,78 7-12 15,-58-7-6-15,-2-9-7 16,-3-4-3-16,-6-2-2 0,0-2-1 16,-8 0-6-16,-1 0 7 15,0 4 0-15,-3 2 26 16,-8 4 30-16,-4 5 15 16,-3 2-17-16,-4 0 25 15,-3 3 14-15,0 14-21 16,1 4-18-16,5 6-13 15,7 3-1-15,6 4-17 16,6-2 14-16,0-1-5 16,17-4 0-16,8-5-12 15,9-3-4-15,6-8-7 0,5-5-6 16,3-3-11 0,0-3-11-16,23 0-100 0,-11-4-193 15,-6-2-466-15</inkml:trace>
  <inkml:trace contextRef="#ctx0" brushRef="#br0" timeOffset="128884.4604">20143 12854 1400 0,'0'0'247'0,"0"0"-161"0,0 0-61 16,149 1 79-1,3-1 47-15,39 0-22 0,25 0-44 16,6-1-17-16,-16-3-10 15,-3 1 3-15,-18 1-24 16,-24 1-24-16,-43 1-5 16,-38 0-8-16,-35-2 1 15,-22 1-1-15,-10-1-46 16,-6 0-33-16,-7-1-33 16,-65-3-137-16,-8 0-309 15,-11 2-141-15</inkml:trace>
  <inkml:trace contextRef="#ctx0" brushRef="#br0" timeOffset="129102.0687">20413 13029 993 0,'0'0'371'0,"0"0"-305"16,0 0-6-16,192 55 107 15,5-55 67-15,47 0-7 16,24-2-54-16,-1-7-59 15,-33 8-35-15,-19-3-38 16,-38 3-20-16,-47-1-15 16,-47 2-6-16,-42 0-26 15,-41 0-98-15,-3 0-166 16,-27 0-360-16</inkml:trace>
  <inkml:trace contextRef="#ctx0" brushRef="#br0" timeOffset="137729.9919">22978 12039 2 0,'0'0'183'0,"0"0"-16"16,0 0 12-16,0 0-16 16,0 0 0-16,-6-25 15 15,0 19-35-15,-3 3-17 16,-3-4-7-16,2 3-26 15,-6 1-9-15,2 1-5 16,-4 2-12-16,1 0-10 16,-2 0 0-16,1 11-13 15,-1 3-6-15,1 4 11 16,5 4-6-16,2-1-6 16,2 1-5-16,5-1-4 0,1 2-1 15,3-4-11 1,0 1 0-16,0 1-10 0,0-4-4 15,3-2-1-15,5-1 0 16,-3-1 1-16,0-4-2 16,-1 0 0-16,1-4-90 15,11-2-96-15,-1-1-137 16,0-2-309-16</inkml:trace>
  <inkml:trace contextRef="#ctx0" brushRef="#br0" timeOffset="138697.8132">23145 12105 561 0,'0'0'217'16,"0"0"-28"-1,0 0 34-15,0 0-19 0,0 0-62 16,0 0-16-16,0 0-14 16,-9-39-18-16,2 38 5 15,-2 1-24-15,-3 0-14 16,-6 0-28-16,-3 7-10 16,0 6-2-16,-1 3 0 15,3 4-14-15,2 0-6 16,8-1 8-16,0 0-9 15,5-2 1-15,2-4-1 16,2-1 0-16,0-5 0 16,0 0 0-16,9-2-1 0,4-4-1 15,3-1-19-15,3 0-5 16,3 0-18-16,-1-8-8 16,0-4-3-16,-2-3 5 15,-4 0 16-15,-1-1 16 16,-4 1 10-16,-4 1 7 15,-1 2 0-15,-2 1 1 16,-3 5 0-16,1 1 22 16,-1 3 11-16,0 1-5 15,0 1-19-15,0 0-2 16,0 0-7-16,0 3-2 16,0 7 1-16,0 3 1 15,0 2 6-15,0 0 3 16,0-3 2-16,7 2 0 0,1-1-1 15,1-4-1-15,4-1-2 16,-1-3 1-16,6-4-1 16,-1-1 0-16,3 0 1 15,1-6-7-15,-1-11-1 16,-3-2-10-16,0-8-9 16,-2-5 3-16,-4-1 6 15,-5-4 2-15,2 3 7 16,-6 1 1-16,-1 8 0 15,-1 3 0-15,0 5 1 16,0 6 11-16,0 3 20 0,0 6 26 16,0 2-21-1,0 0-29-15,0 0-8 16,0 7-6-16,0 12 6 0,0 1 0 16,0 6 0-16,0 1 1 15,2-2 0-15,2-2 0 16,0-3-1-16,1-4 0 15,-2-3-42-15,0-4-66 16,0-6-83-16,-2-3-169 16,1 0-176-16</inkml:trace>
  <inkml:trace contextRef="#ctx0" brushRef="#br0" timeOffset="138900.6493">23251 12017 540 0,'0'0'675'16,"0"0"-570"-16,0 0-7 15,0 0 40-15,90 0-33 16,-44-3-47-16,-1 0-25 16,-2 2-33-16,-7 1 0 15,-7 0-139-15,-9 0-240 16,-11 5-740-16</inkml:trace>
  <inkml:trace contextRef="#ctx0" brushRef="#br0" timeOffset="139846.8882">22942 12484 430 0,'0'0'202'15,"0"0"-31"-15,0 0 46 16,0 0-26-16,0 0-30 15,0 0-25-15,0 0-29 16,-6-23-5-16,-1 23-12 16,-6 0-2-16,-1 0-16 15,-4 9-7-15,2 10-1 16,-4 4-16-16,5 7-6 0,1 1-13 16,6 1-11-1,5-3-9-15,3-1-1 0,0-7-7 16,0-4 0-1,11-5 1-15,3-3-1 0,0-6-1 16,5-3-11-16,-1 0-56 16,5-12-102-16,6-13-83 15,-5 1-245-15,-6-2-625 0</inkml:trace>
  <inkml:trace contextRef="#ctx0" brushRef="#br0" timeOffset="140642.6986">23227 12500 409 0,'0'0'531'15,"0"0"-366"-15,0 0 39 16,0 0 30-16,0 0-52 16,0 0-52-16,0 0-35 15,-31-20-18-15,13 20-7 16,0 4-7-16,2 9-14 16,-2-1-11-16,6 4-10 0,1-1-13 15,4 2-14 1,4-1 0-16,3-1 5 0,0-2-5 15,0-2 0-15,5-2-1 16,5-4 0-16,2-4-8 16,3-1-20-16,0 0-9 15,1-9-4-15,1-5 0 16,0-4 4-16,-2 0 15 16,0 0 10-16,-4 4 11 15,-4 1 1-15,0 5 1 16,-4 1 12-16,-1 3 21 15,-1 1 11-15,-1 3-15 16,0 0-17-16,0 0-11 0,0 8-1 16,0 6 6-16,0 5 8 15,5 1 5-15,0-1-3 16,5 1-1-16,2-4-9 16,1-4-5-16,2-4 4 15,2-8 0-15,0 0 0 16,4 0-6-16,-3-15-10 15,2-7-26-15,-5-5-14 16,1-8-6-16,-6-2 12 16,0-2 10-16,-3 3 4 15,-4 3 19-15,-3 6 10 16,0 8 1-16,0 5 20 16,0 3 33-16,0 6 15 0,-3 4-3 15,3 1-27 1,0 0-28-16,-2 1-10 0,-1 15 0 15,1 5 1-15,0 8 8 16,2 2 0-16,0 2-2 16,0 0 0-16,0-5-6 15,0-1-1-15,0-6 0 16,0-4-12-16,0-6-72 16,0-4-80-16,0-7-101 15,0 0-140-15,0-4-301 0</inkml:trace>
  <inkml:trace contextRef="#ctx0" brushRef="#br0" timeOffset="140817.1762">23283 12485 1154 0,'0'0'377'16,"0"0"-201"-16,0 0 26 15,0 0-1-15,107-21-67 16,-67 17-56-16,0 2-45 15,-4-1-26-15,18 3-7 16,-12 0-199-16,-5 0-711 0</inkml:trace>
  <inkml:trace contextRef="#ctx0" brushRef="#br0" timeOffset="142304.0065">22900 10715 598 0,'0'0'225'0,"0"0"-99"15,0 0 20-15,0 0-42 16,0 0-48-16,0 0-25 16,87-43-14-16,-66 43-11 15,-2 0-3-15,-2 0-3 16,-8 9 0-16,-5 2 0 15,-4 4 1-15,0 4 7 0,-9 2 0 16,-9 0 5 0,-4 0-4-16,-2 0 1 0,0-5-8 15,3-3 15-15,6-3 25 16,5-6 28-16,6 1-21 16,4 0-5-16,0 0-24 15,9 7 21-15,8 1 6 16,6 4-5-16,2 1 6 15,-1 2-11-15,1 0-14 16,-4 1-8-16,-6-4-6 16,-5-1-9-16,-8-2 3 15,-2-3-3-15,0 1 11 16,-12-1 15-16,-10-3-2 0,-8 1-10 16,-9-3-4-16,-1-6-9 15,1 0-1-15,6 0-7 16,6-3-65-16,11-14-47 15,10 4-159-15,6 0-270 0</inkml:trace>
  <inkml:trace contextRef="#ctx0" brushRef="#br0" timeOffset="142931.7516">23291 10803 872 0,'0'0'231'0,"0"0"-74"16,0 0-73-16,0 0-42 15,0 0 65-15,0 0-22 0,0 0-36 16,-36 77-18 0,28-60-9-16,0-4-14 15,4-3-2-15,0-4-5 16,2-4 0-16,2-2 14 0,0 0 5 15,0-8 14-15,0-10-20 16,6-6-14-16,6-4 0 16,4 0 12-16,-1 2 1 15,1 4 3-15,-4 8 3 16,0 5 3-16,-4 9-21 16,1 0-1-16,0 13 0 15,1 8 0-15,-3 4 0 16,3 1 0-16,-2 1 1 15,-2-7 1-15,0-4-1 16,-1-6 0-16,0-5 2 0,3-5 6 16,0 0 10-16,2-8 9 15,3-10-18-15,1-3 2 16,-3-4-11-16,-1-3 6 16,-3 3-6-16,-2 0-1 15,-1 8-11-15,-3 5-22 16,-1 7-19-16,0 5-94 15,0 5-179-15,0 7 4 16,0 5-88-16</inkml:trace>
  <inkml:trace contextRef="#ctx0" brushRef="#br0" timeOffset="143429.2332">23652 10774 717 0,'0'0'216'0,"0"0"-80"16,0 0-74-16,0 0-7 16,0 0 61-16,0 0-24 15,0 0-21-15,-37 72-26 16,30-57-16-16,-1-3-16 16,4-3-6-16,1-5-6 15,2-1 0-15,1-3 15 16,0 0 11-16,0-7 65 15,1-7-61-15,8-5-9 16,-2-4-9-16,5-3 12 16,-2 1 24-16,-1 2-18 15,2 6 4-15,-4 2 0 0,-2 8-14 16,-2 4-5-16,0 3-16 16,1 0-6-16,3 10-1 15,1 7 7-15,0 3 1 16,1-1 0-16,-2 1 0 15,-1-4 1-15,-1-4-1 16,-1-4-1-16,-1-4 1 16,0-4 7-16,2 0-1 15,2 0 19-15,1-12 27 16,2-5-28-16,4-5 0 16,-3-5-18-16,0-1 6 15,-3-1-13-15,-2 2 0 0,-3 7 0 16,-3 9-22-16,-15 13-101 15,-12 17-231-15,-7 4-472 16</inkml:trace>
  <inkml:trace contextRef="#ctx0" brushRef="#br0" timeOffset="146860.4855">22634 12085 163 0,'0'0'169'0,"0"0"-46"16,0 0 24-16,0 0-4 15,0 0-25-15,0 0-23 16,0 0-15-16,-30-43 21 15,24 42-11-15,-5 1-25 16,-2 0-16-16,-2 0-1 16,-1 10 0-16,-1 4-7 15,-1 3-15-15,2 3 0 16,4 4 0-16,6-2-16 16,3 1 1-16,3 0-1 15,0 1 1-15,6-2 3 16,5 0 3-16,2 1 3 15,0-3-4-15,0 0-2 0,-2-3-6 16,-2-1 0 0,-3-2-7-16,0-3-1 0,-6 1 0 15,0-4 7-15,0 1 1 16,-6-2 2-16,-6 0 4 16,-6-3-8-16,0-1 6 15,-1-2-11-15,1-1 0 16,3 0 5-16,5 0 0 15,3-4-5-15,6-1 0 16,1-3 6-16,0 3-7 16,0-2 0-16,9 2-1 15,2 0-9-15,2 2 9 16,-3 3-5-16,0 0-1 0,0 0 6 16,-3 3-7-1,-1 7 8-15,0 4 0 0,-3 0-2 16,-1 3 2-16,-2 1 1 15,0 3-1-15,0 1 12 16,-2 0 0-16,-5 2 4 16,-1 2 4-16,1-1 9 15,-3 1-8-15,5-1-1 16,0 0 5-16,1 0 0 16,2-5 0-16,2-1-3 15,0-4-1-15,0-3-2 16,0 0 2-16,0-2-3 15,6 0-3-15,2-3 4 16,4 0 1-16,-2 0-2 16,4-1 10-16,2-2 6 0,2-3-3 15,0-1 2-15,3 0-1 16,-2 0-7-16,1 0-3 16,-1-1-7-16,-3-4-6 15,-1 0-3-15,-4-1 4 16,-2 2-4-16,-2-1-6 15,-3 1 1-15,0 2 0 16,-4 0 5-16,3 1-5 16,-3 1-1-16,0 0-7 15,0 0-38-15,0 0-80 16,0 0-140-16,0 0-413 0</inkml:trace>
  <inkml:trace contextRef="#ctx0" brushRef="#br0" timeOffset="149646.5254">23026 13006 388 0,'0'0'159'0,"0"0"-28"16,0 0 70-16,0 0 6 15,0 0-24-15,0 0-16 16,0 0-13-16,-45-23-33 16,26 23-48-16,-7 1-13 15,-2 15-3-15,-2 6 15 16,0 4-8-16,4 4-14 0,6 4-14 16,5-1-8-1,6-2-9-15,8-2-7 0,1-4-12 16,0-4 7-16,9-6-1 15,8-8-5-15,3-5 5 16,4-2 2-16,4-4-7 16,4-16 4-16,-3-8-5 15,0-4-1-15,-4-8 1 16,-1-3-13-16,-6-6 2 16,-3 4-2-16,-5-1 7 15,-2 6-4-15,-5 8 8 16,-2 10 2-16,-1 7-1 15,0 8 2-15,0 5-1 16,0 2 0-16,0 2-1 16,0 15-10-16,0 10 11 0,0 7 7 15,-1 7 7-15,-2 2-5 16,1-3 9-16,2-5-11 16,0-3-5-16,0-6 4 15,0-5-6-15,5-7-1 16,2-3-1-16,-1-8-20 15,5-3-40-15,5 0-23 16,2-14-47-16,6-6-48 16,-1-5-51-16,0-2-23 15,-4 1 40-15,1-1 58 16,-7 4 101-16,0 3 55 16,-4 3 24-16,-4 3 70 15,-2 6 36-15,-1 4 37 0,-2 2 4 16,0 2-59-1,0 0-35-15,-10 4-26 0,-3 9 8 16,-3 5 6-16,2 4-4 16,2 3-8-16,3 0-14 15,3 0-9-15,5 0-5 16,1-5-6-16,0-2-8 16,0-6-2-16,1-1-7 15,7-7 5-15,1-4 6 16,4 0-6-16,1-4 5 15,3-12-6-15,-1-4-6 16,-2-5-12-16,-4-2-3 0,-3-2 0 16,-6 2-6-16,-1 4 2 15,0 5 4-15,0 5-7 16,-9 7-14-16,-1 3-33 16,-2 3-51-16,3 3-107 15,3 9-67-15,3-1-193 0</inkml:trace>
  <inkml:trace contextRef="#ctx0" brushRef="#br0" timeOffset="150201.14">23542 12964 660 0,'0'0'187'0,"0"0"-11"15,0 0 40-15,0 0 5 16,0 0-71-16,0 0-38 16,0 0-56-16,-51-36-18 15,36 38 13-15,1 9-8 16,3 2-19-16,2 5-16 16,7 0-8-16,2 1 1 15,0-2 0-15,2-3 0 16,7-4-1-16,3-3-6 15,3-7-7-15,-1 0-3 16,5-3 2-16,-2-12-3 16,-3-4 12-16,2-1 5 15,-5 0 1-15,-4 4 0 0,-2 3 22 16,-2 6 30-16,-3 2 29 16,0 5-28-16,0 0-32 15,0 9-22-15,0 12 0 16,0 7 25-16,1 8 7 15,2 3 4-15,0-1 7 16,-2 2 13-16,0-5-19 16,-1-2-12-16,0-5-7 15,-2-6-3-15,-11-3 2 16,-4-4 1-16,-4-5 3 16,-2-5-5-16,-6-5-1 15,0 0-6-15,-1-3-1 16,0-16-8-16,2-2-26 15,6-2-51-15,4 2-74 0,8 6-74 16,4 8-60-16,2 7-317 16,1 0-517-16</inkml:trace>
  <inkml:trace contextRef="#ctx0" brushRef="#br0" timeOffset="150505.2623">23120 13436 110 0,'0'0'1080'0,"0"0"-892"0,0 0-40 16,0 0 24-1,0 0 0-15,80 0-42 0,-39 0-41 16,6 0-35-16,1 0-18 15,1-3-1-15,-2-5-16 16,-3-1-17-16,-6 1 3 16,-10-1-5-16,-7-1-51 15,-6 2-50-15,-11 2-52 16,-4 0-31-16,-12 0-142 16,-12 3-210-16,-2 1-353 0</inkml:trace>
  <inkml:trace contextRef="#ctx0" brushRef="#br0" timeOffset="150723.881">23073 13551 838 0,'0'0'212'16,"0"0"-148"-16,0 0 125 15,0 0 59-15,0 0-52 16,127 10-57-16,-70-10-28 15,6-2-38-15,-2-3-14 16,-5-1-35-16,-8 2-18 16,-9-1-6-16,-13 5-92 15,-13 0-132-15,-13 0-375 0</inkml:trace>
  <inkml:trace contextRef="#ctx0" brushRef="#br0" timeOffset="153221.0838">23645 11853 202 0,'0'0'319'0,"0"0"-199"15,0 0-34-15,0 0 33 16,0 0-28-16,0 0-35 16,98-14-8-16,-81 24-9 0,-3 1-19 15,-3 4 5-15,-6-1-4 16,-5 6 16-16,0 1 23 16,0 4 8-16,-14 0 11 15,-2 2-10-15,1 0-13 16,0-2-8-16,3-2-19 15,2-1-12-15,4-4-2 16,4 0-4-16,2-4-3 16,0-5-7-16,0-1-1 15,6-4 0-15,3-3 15 16,1-1-1-16,3 0-8 16,1-1 3-16,-3-11-2 15,2 0 0-15,-6-1-6 0,0-2 0 16,-4 4 5-1,1 0-5-15,-2 4 12 0,-2 5 34 16,2 0 7-16,-2 2-26 16,0 0-28-16,0 8-7 15,0 11 7-15,0 5 7 16,2 7 13-16,1 4 16 16,1 5 18-16,1 2 3 15,1 4 3-15,0 2-14 16,0-1-2-16,-2 0-15 15,-1-3-7-15,-1-5 1 16,-1-3-3-16,-1-6-9 16,0-5 0-16,0-10-5 15,0-4 2-15,0-5-8 0,0-5 6 16,0-1 2-16,0 0 5 16,0 0 9-16,-3 0 3 15,-10 0-10-15,-4-7-7 16,-2 1-7-16,-5-1 6 15,-3 2-7-15,-3 0-1 16,-4-2-9-16,2 5-14 16,2-1-47-16,-9 3-62 15,6 0-136-15,8 0-323 0</inkml:trace>
  <inkml:trace contextRef="#ctx0" brushRef="#br0" timeOffset="166263.8712">12024 16917 1273 0,'0'0'177'16,"0"0"-94"-16,0 0-60 16,0 0-10-16,142-48 40 15,2 20 52-15,37-5 10 16,26 2 4-16,9-2-18 15,-8 1-31-15,3-1-22 16,-6 0-16-16,-13 7-13 16,-23 4-11-16,-26 5-1 15,-43 6-7-15,-37 5-21 16,-32 3-54-16,-21 3-59 16,-10 0-46-16,-41 0-54 0,-6 0-91 15,-18 3-207-15</inkml:trace>
  <inkml:trace contextRef="#ctx0" brushRef="#br0" timeOffset="166522.0908">11969 17179 1043 0,'0'0'381'0,"0"0"-283"15,138-19-89-15,18-18 16 16,40-12 80-16,25-5 14 0,10 1-16 16,-8 5-20-16,3 6-33 15,-3 2-19-15,-22 5-17 16,-32 5-13-16,-49 10-1 16,-48 8-57-16,-47 10-123 15,-25 2-226-15,-9 0-524 0</inkml:trace>
  <inkml:trace contextRef="#ctx0" brushRef="#br0" timeOffset="177182.2508">15297 14888 508 0,'0'0'174'15,"0"0"-115"-15,0 0-42 16,0 0 68-16,71-76 1 16,-50 64 5-16,0 5-32 15,3 5-20-15,-4 2-4 16,0 9-34-16,-4 18 28 15,-2 9 34-15,-8 8 27 16,-2 5 19-16,-4 0-26 16,0 0-19-16,-10 0-10 15,-5-6-14-15,0-2-12 16,2-7-7-16,5-3-8 16,4-8-4-16,4-7-9 0,0-5 0 15,5-5 1-15,12-6 0 16,8 0 0-16,8-8 13 15,6-12-8-15,6-3-6 16,-5-2 0-16,-4 0 1 16,-9 8-1-16,-11 4 1 15,-7 11-1-15,-5 2-12 16,0 9 12-16,2 23 12 16,4 28 59-16,3 30 22 15,8 22-12-15,2 5-19 16,1-10-3-16,-4-25-16 15,-4-25-3-15,-2-14-3 0,-2-2-6 16,1 3-8 0,1 3-6-16,1-1-5 0,-5-6-6 15,-1-9-5-15,-6-6 6 16,-3-4-6-16,0-2 6 16,-15-1 20-16,-33 6-8 15,-51 9-8-15,-83 16-4 16,-74 14-7-16,-69 11-21 15,-55 11-77-15,86-21-148 16,26-6-518-16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20T06:35:45.2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6514 6113 400 0,'0'0'111'16,"0"0"7"-16,0 0 55 16,-94-29 5-16,78 22-7 15,5 3 24-15,7 1 19 16,4 3-83-16,0 0-42 15,10 0-13-15,19 0-51 16,32 0 32-16,41 7 33 0,42-2-4 16,20-5-20-1,-6 0-17-15,-21-9 0 0,-29-5-8 16,-24 0-1-16,-19 2-13 16,-19 1 2-16,-4 1-5 15,-3 2-12 1,-2-1-11-16,-4 1 0 0,-14 5-1 15,-14 3-24-15,-24 27-83 16,-16 8-163-16,-15 11-85 0</inkml:trace>
  <inkml:trace contextRef="#ctx0" brushRef="#br0" timeOffset="1403.1534">9985 6142 658 0,'0'0'105'16,"0"0"-43"-16,0 0 2 16,0 0-25-16,0 0-5 15,0 0 24-15,0 0 69 16,137 15 31-16,5-1-8 15,31-3-41-15,21-2-18 16,3-5-21-16,-12-4 12 0,8 0 9 16,-5 0-21-1,-3-7 3-15,-7-2 4 0,-14-1 1 16,-13-2-26-16,-23-2-14 16,-29 2-4-16,-31 2-1 15,-26 2-5-15,-15 2-10 16,-5 0 2-16,-5 1 1 15,-3 1 1-15,-11 1-10 16,-3 3-12-16,0 0-18 16,-9 0-79-16,-51 15-103 15,1 5-370-15,-11-2-604 0</inkml:trace>
  <inkml:trace contextRef="#ctx0" brushRef="#br0" timeOffset="3256.9606">16715 6208 204 0,'0'0'114'16,"0"0"-47"-16,0 0-3 16,0 0 28-16,0 0 12 15,0 0 3-15,-9 33-6 0,23-23-1 16,8 0-8-1,9 1 18-15,11-1 12 0,26-1 7 16,26-4-10-16,33-1-16 16,19-4-17-16,11 0-22 15,3 0 1-15,-1 0 6 16,13 0 3-16,4 0-20 16,6 0-1-16,3 2-5 15,-3-2-9-15,1 0-1 16,-8 0-4-16,-14 0-2 15,-17 0-11-15,-17 0 1 16,-17-6-4-16,-29 1-7 16,-23-1 5-16,-19-1 8 15,-13 4-1-15,2-3-3 16,-3-2 5-16,-4 4-1 0,-9-1-4 16,-6 4-11-16,-4-1-9 15,-2 2 0-15,0 0-9 16,0 0 8-16,0 0-50 15,-14 0-39-15,-14 8-73 16,-47 13-100-16,4 1-289 16,-5-6-269-16</inkml:trace>
  <inkml:trace contextRef="#ctx0" brushRef="#br0" timeOffset="39150.595">15187 10142 649 0,'0'0'72'0,"0"0"-63"15,0 0 2-15,87 31 73 16,-41-16 37-16,13 3-11 15,21 7-16-15,21 2-21 16,25 6 8-16,6 1-3 16,-3-4-13-16,-9-2-14 15,-9-6 12-15,5-2-2 16,1-5-12-16,-3-6-5 16,0-8 6-16,-2-1-2 15,1-1 9-15,-3-9 7 16,-2-4-9-16,-4-1-12 15,-4-2-4-15,-3-4-3 16,-3-1-5-16,-3-3-4 16,-3-1-4-16,-4-1-3 0,-11 3-7 15,-13 2-4-15,-11 3 1 16,-3 2 0-16,8-7 1 16,7-2 1-16,5-5 2 15,-5-3 3-15,-5-3-1 16,-4-1-4-16,-3-4-2 15,-2-5-4-15,-3-3 2 16,-2-3-7-16,-3-3 9 16,-4-2-10-16,-3-1 2 15,-2-15-1-15,-7 8 0 16,-8-4 1-16,-6-2-1 0,-9 13 5 16,0-7-5-1,-5 6-1-15,-14 1 1 0,-5 1 1 16,-6 0-1-16,-4-2-1 15,-5 1-1-15,-6-4 1 16,-3 2-1-16,-5-1-5 16,-4-2 5-16,-4 0 1 15,-11-13-1-15,6 9 0 16,-4-3 0-16,-1 1 1 16,5 9-1-16,-20-12 0 15,-14 1 1-15,-15 0 0 16,-4 4 0-16,7 14-1 0,4 7 1 15,6 8 0-15,-9 3-14 16,-12-1 12 0,-9 5-4-16,-11 3 0 0,-10 3 5 15,-6 6-4-15,1 5 4 16,4 4 0-16,7 6 1 16,6 4-1-16,6 1 0 15,9 0-7-15,7 1 7 16,7 12 2-16,9 4-1 15,5 3 0-15,2 4 1 16,4 3-1-16,5 2 0 16,13-1-1-16,11-2 1 15,14-1 1-15,-11 5 0 16,-1 1 0-16,-10 4-1 16,-6 6 2-16,16-4-2 0,-3 6 0 15,7 0 0-15,7 4-1 16,3 3 1-16,1 4-1 15,4 3 0-15,1 2 1 16,5 0 0-16,3-1-1 16,6 1 1-16,4 0 0 15,6 5 1-15,2 2 0 16,8 4 0-16,5 0 0 16,2 1 14-16,8-3-9 15,14 0 0-15,5 0 4 16,11 10-9-16,16 11 0 15,13 14 10-15,-1-9 1 16,-9-18-2-16,-13-21 0 0,-10-16-2 16,6 10-1-1,9 6-6-15,2 7 0 0,-1-1 0 16,-1-5 1-16,-4-2 7 16,-2-4-8-16,-4-7 0 15,-4-4 9-15,2-3-2 16,-1-2-2-16,1-2 7 15,0-4-5-15,0-1 9 16,0-3-5-16,4-2 11 16,-2-2-7-16,0-3 0 15,2-1 5-15,-1-4-1 16,4-2-1-16,5-4 3 16,3-2 1-16,5-4-1 15,0 0-4-15,1 0-2 0,-1 0 1 16,-4 0 7-16,-8 0-7 15,-6 0 1-15,-8 0-3 16,-6 0 0-16,-5-1-3 16,-1-1 8-16,-2-2 5 15,2-1-3-15,3-1 7 16,3-2-8-16,1 0-5 16,1 0-1-16,-3 1-1 15,-6 0-8-15,-5 3 0 16,-4-1 0-16,-2 4-5 15,-6-1 1-15,-1 2 5 0,0 0-6 16,0 0-1 0,0 0-51-16,-12 10-106 0,-8 6-119 15,-11-1-301-15</inkml:trace>
  <inkml:trace contextRef="#ctx0" brushRef="#br0" timeOffset="41887.6441">11053 8262 170 0,'0'0'97'15,"0"0"-42"-15,0 0 26 16,0 0 4-16,0 0 0 15,-70-74-9-15,55 62-24 0,-1-3 22 16,-1 5 11 0,-2-2-4-16,-1 2-32 0,1 3-14 15,-5 0-2-15,-3 3 5 16,-3 0-9-16,-2 4 7 16,-6 0-12-16,-6 0 5 15,0 3 5-15,-8 9 6 16,-3 2 1-16,-3 4-3 15,-3 2-4-15,-3 5-2 16,-4 2 12-16,1 4 1 16,-2 6-4-16,3 5-14 15,1 7-5-15,4 5 1 16,-3 18 5-16,-2 21 9 16,1 27 6-16,5 13 3 15,14-3-7-15,18 1 8 0,11 0-12 16,11 6-7-16,6 6 0 15,4-4-5-15,19-10-1 16,7-9-3-16,5-9 1 16,7-7 0-16,9-14-10 15,9-1-9-15,11-6 10 16,13-1 2-16,8-5-3 16,6-11 11-16,5-11-5 15,-1-11 0-15,0-13-4 16,2-6 6-16,2-11 8 15,4-12 5-15,-1-2-7 16,-2-8 0-16,-2-10-14 0,-4-3 8 16,-5-2-8-1,-14 2-1-15,-18 1-8 0,-16 1 0 16,-5-2 5-16,6-7 1 16,6-11-5-16,5-9 8 15,-5-6-1-15,-1-2-7 16,-5-3 10-16,0-2-2 15,-5-2-10-15,3-11 9 16,-5-12-1-16,0-16-7 16,-9 1 8-16,-12 5-9 15,-7 14 1-15,-9 6 1 16,-5-6-1-16,0-3 8 16,-8-2-9-16,-9 1 1 15,-1 18 0-15,0 13 5 16,-1 13-5-16,-4 3 1 0,-4-7-1 15,-9-5 0-15,-7-5 0 16,-2 0-1-16,-5 6 0 16,1 0 0-16,-2 5 0 15,0 5 0-15,-1 3-1 16,1 5 1-16,-4 6 0 16,-2 5-1-16,-4 4-5 15,-4 5 5-15,-3 2-6 16,-5 6 4-16,2 4-7 15,-4 0-41-15,2 9-38 16,0 13-60-16,-36 34-56 16,20-3-200-16,2 0-388 0</inkml:trace>
  <inkml:trace contextRef="#ctx0" brushRef="#br0" timeOffset="45499.121">23187 11712 146 0,'0'0'94'0,"0"0"-58"15,0 0 47-15,0 0 18 0,0 0-1 16,0 0-22-16,7-87 21 15,-7 63 1-15,0-1-2 16,0-1-18-16,-2-1-22 16,-4-2-2-16,-1 0 16 15,-2 0-27-15,-2 0 7 16,-3 0-2-16,-4 1-4 16,2 0 1-16,-5 3 14 15,0 0-12-15,-1 3-10 16,-5 1-7-16,-3 2-13 15,-3-2-3-15,-5 0 0 16,-1 4-7-16,-2-2 4 0,-3 4 0 16,-2-1-7-1,-2 3 7-15,-5 1-3 0,-3 0-9 16,-7 2 6-16,-14 0 5 16,-19 1-5-16,-13 3-1 15,-1 0-3-15,19 5 4 16,19 1 1-16,23 0 0 15,0 0-2-15,-9 0 4 16,-6 7-8-16,-8 3 4 16,2 2 5-16,2 4-3 15,5 4-2-15,-4 3 5 16,1 9-5-16,-3 2 12 16,1 5-4-16,2 3 0 0,4 4 6 15,5 2-2 1,2 6-2-16,-4 14-4 0,-2 17 11 15,7-3-1-15,5-10-2 16,7-9 5-16,5-13-9 16,-5 9 6-16,-10 17-5 15,-3 12-3-15,4 14 11 16,8 2 2-16,16-4-14 16,17-6-1-16,10-4 3 15,0 6-6-15,16-1 3 16,8-3-1-16,6-3 1 15,7-2 2-15,2-2-3 16,3 1 0-16,4-3 2 16,0-2 0-16,-3-14 1 0,-5-14-4 15,-5-11 6-15,-1-2-1 16,11 8 4-16,7 5-2 16,7 5-11-16,-1-3 6 15,1-4 1-15,-2-4 0 16,-1-5-2-16,-1-6-2 15,-2-7-3-15,0-5-6 16,-3-7 6-16,1-3-5 16,0-4 6-16,5 0 1 15,2-2 1-15,4 2-2 16,0-2-6-16,-1 0-1 16,-1 0 2-16,-1-2 4 15,-3 1-5-15,1-3 0 0,0 0 7 16,0 1-7-16,1-1 6 15,2 0-1-15,-3-1-5 16,-1-1 7-16,-4-1-1 16,-3-1-5-16,-3 0 4 15,-2 0-5-15,0 0 5 16,3-1 3-16,0-5-8 16,1-4 8-16,3-2-7 15,-4-3 5-15,6-1-6 16,2-4 5-16,-2-2-5 15,-1 1 0-15,-4 2 0 16,-1-2 0-16,-6 1-1 16,-4-1 2-16,-5-2 5 0,-2 1 1 15,-4-3-7 1,2-3 6-16,-2 0-6 0,-4-2 1 16,4 3-1-16,-4 1 5 15,1 1-6-15,-5 3 1 16,4-2-1-16,-3 3 1 15,0 1 0-15,0 0 0 16,2-1-1-16,0-1 1 16,0 0-1-16,0 1 1 15,0 0-1-15,-1-1 0 16,2 2 0-16,-2 1 0 16,-1-1 1-16,1 1 0 0,-4-1-1 15,5-2 0 1,-5 1 0-16,2 0 0 0,-5 1 0 15,4-4 0-15,-2 2-1 16,-1-2 1-16,2 2-1 16,-1 0 1-16,-2 0 0 15,0 5 0-15,-2 0 0 16,1 1 0-16,-2 2 0 16,-2 3 0-16,0-1-1 15,0 1 1-15,-1 0 0 16,1 2 0-16,0-1 0 15,1 0-1-15,-1-1 0 16,-1 3 1-16,0 0-1 16,-1-1 1-16,1 1-1 15,-1-1 1-15,1 0-1 0,0 1 0 16,-1-1 1-16,0 2-1 16,1-1 0-16,-1 0-1 15,1 1 1-15,-1-2 0 16,-1 2-7-16,1 2 7 15,-3 0-5-15,1 1 5 16,0 1 0-16,-1 0-5 16,1 1 5-16,-1-1 0 15,-1 1-6-15,2 1 6 16,0-2-5-16,1 0 5 16,-2 0 0-16,2-4-2 15,-2 1 2-15,3 1-1 16,-1-1 1-16,-1 1-5 0,1-1 5 15,0 0 1 1,-1 1 0-16,-1 2 0 0,1-3-1 16,-2 2 0-16,4 0 1 15,-2 0-1-15,1-4 0 16,0 1 1-16,2 0-1 16,0-3-6-16,-2 3 6 15,2 0 0-15,-2 0 1 16,0 1 0-16,0-2 0 15,0 1-2-15,0 1 1 16,2-5 1-16,0 0-1 16,-1-1-5-16,3-4 5 15,-1 0 0-15,0 1 1 16,1-1 0-16,0-1-1 16,-1 0 1-16,0-2-1 0,3 2 1 15,-4-2-2-15,1-1 2 16,0 1 0-16,1-5-1 15,2-1-5-15,0-3 5 16,-1-2-11-16,2 1 5 16,-4-2-1-16,0 2 8 15,0 0-6-15,-2 1 0 16,-1 3 5-16,-1 0 1 16,-2 2-1-16,0 0 0 15,0-2 0-15,0-2 0 0,-9 0-1 16,1-2 1-1,-4-1-1-15,-2-1 2 0,-4 0-1 16,-3-2-1-16,-3-1-4 16,-3-2 5-16,-3-1 1 15,-1-4 0-15,1-2-1 16,2 3 1-16,-1 0-1 16,6 5 1-16,0 3 1 15,1 3-1-15,-1 3 0 16,0-1 0-16,0 2 1 15,-4 4-1-15,-1 1-1 16,-2-2 0-16,-4 3-11 16,-2-3 11-16,-6 0-5 15,0-2 0-15,-3 1 4 16,5-1 1-16,2 2-5 0,0-2 6 16,3 1-1-1,5 2 1-15,0 3 0 0,2 1-1 16,0 1 0-16,0 3 0 15,-2 4-7-15,-1 1 1 16,-2 4 6-16,-2 0-9 16,-3 3 3-16,-2 1-1 15,3 0 2-15,-3 0 0 16,2 2 0-16,2 4 5 16,2 0-8-16,1-1 9 15,3 1-6-15,0-2 6 16,4 1 0-16,-1-1 1 15,8-1-1-15,3-1-1 0,3 0 1 16,6-2 1 0,1 1-1-16,3-1-1 0,1 0 1 15,2 0 0-15,0 0 0 16,0 0 0-16,0 2 0 16,0-2-6-16,-1 0-18 15,1 0-31-15,-3 0-28 16,-3 0-13-16,-3 3-13 15,-3 2-60-15,-18 4-89 16,3-1-99-16,0-4-202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20T06:37:35.8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16612 11403 85 0,'0'0'58'16,"0"0"14"-16,0 0 29 15,0 0 0-15,0 0-20 16,0 0-9-16,6-35 38 16,-6 31-1-16,-5-1-12 0,-6 1-16 15,-3 1-19 1,-4 2-13-16,-1 0-5 0,-5 1 4 16,0 0 7-16,-1 0-3 15,2 2-10-15,1 5-6 16,0 3-6-16,-1 0-1 15,4 3-8-15,0 0-7 16,3 1-8-16,0 3 1 16,4 1 1-16,0-1-7 15,5 1 8-15,1 0-8 16,-1 4-1-16,4 0 1 16,0 2 8-16,0 2-9 15,0 5 2-15,0-2 4 16,1 0-6-16,-1 2 1 15,1-1 0-15,-1-1 8 0,2 1-8 16,-1-1 5-16,2 1-3 16,0 1 6-16,0-1-2 15,0 0 5-15,2 0 1 16,6-2 1-16,1-1 2 16,4-1 5-16,0-4-8 15,5 0 0-15,0-2 6 16,3-3 10-16,1-1-13 15,-1-4-1-15,2-3-1 16,0-4 4-16,3-2-1 16,1-3 1-16,1 0 7 15,2 0-1-15,1-6 0 0,0-3-5 16,1-2-3-16,-1-3-6 16,-3 0 3-16,1-3-1 15,-5 0 6-15,0-2 1 16,-2 0-3-16,0-4-1 15,-2 0-2-15,1 1-7 16,-2-1 1-16,-1 0 7 16,1 2-3-16,-4 1-4 15,2 1 0-15,-7 1 4 16,0-1 0-16,-4 0 11 16,-1 1 1-16,-2-3-1 15,-2-1-6-15,-1-3-7 16,0 2 3-16,0-4-1 15,0 1-2-15,0-1-3 16,0 3-4-16,-1 0 9 0,-5-1-3 16,-4 1-7-16,1 3 13 15,0 1-7-15,-1-1-1 16,-1 3 3-16,0 1-8 16,0 2 5-16,-1 0-5 15,2 4 0-15,-1-1 6 16,-1 1-7-16,1 2 2 15,-5-1-1-15,5-1 0 16,-3 3-1-16,1-1 1 16,0 1-1-16,1 1 1 15,1 2 0-15,-2-1-1 16,0 3 1-16,0-1 0 16,-4 1-1-16,4 3 0 0,-2 0 0 15,-2 0-1-15,2 0 0 16,-1 0-6-16,-1 4 7 15,-1 5-13-15,0 2-46 16,-1 4-70-16,0 7-71 16,4-1-168-16,3-4-367 0</inkml:trace>
  <inkml:trace contextRef="#ctx0" brushRef="#br0" timeOffset="3421.1797">6935 13078 1262 0,'0'0'164'16,"0"0"-119"-16,0 0-44 15,95-59 1-15,-44 37 6 16,7 0 8-16,2 0-5 16,5 2-5-16,-1 1-5 0,1 3-1 15,-7 7-21 1,-6 1-105-16,-10 8-55 0,-14 0-79 16,-14 5-90-16</inkml:trace>
  <inkml:trace contextRef="#ctx0" brushRef="#br0" timeOffset="3610.4442">7027 13366 1008 0,'0'0'140'0,"0"0"-105"15,0 0-23 1,119-64-11-16,-62 30 18 0,9-2-3 15,14-5-10-15,29-3-6 16,-18 9-145-16,-7 7-222 0</inkml:trace>
  <inkml:trace contextRef="#ctx0" brushRef="#br0" timeOffset="17570.9406">7550 12859 947 0,'0'0'150'16,"0"0"-99"-16,0 0-35 0,0 0 8 15,0 0 23-15,114-48 15 16,-69 28-11-16,12 1-28 16,1 0-14-16,3 4-9 15,15 3-69-15,-17 2-120 16,-14 3-132-16</inkml:trace>
  <inkml:trace contextRef="#ctx0" brushRef="#br0" timeOffset="17773.2664">7422 13101 983 0,'0'0'168'16,"0"0"-126"-16,0 0-29 0,0 0 26 15,0 0 61-15,0 0 17 16,160-46-41-16,-24 7-44 16,26-6-20-16,23-4-12 15,9-7-31-15,-52 12-243 16,-17-1-541-16</inkml:trace>
  <inkml:trace contextRef="#ctx0" brushRef="#br0" timeOffset="18740.7061">14534 12637 654 0,'0'0'126'0,"0"0"-89"16,0 0-22-16,115-14 69 0,-24-6 43 15,37-9 19 1,19 0-38-16,2 0-29 0,-8 8-31 16,-15 6-19-16,-7 2-18 15,-8 4-3-15,-23 4-8 16,-20 2 0-16,-23 3-25 15,-8 0-63-15,-1 0-64 16,-6 0-51-16,-5 0-90 16,-19 1-407-16</inkml:trace>
  <inkml:trace contextRef="#ctx0" brushRef="#br0" timeOffset="18945.4327">15052 12688 894 0,'0'0'136'16,"0"0"-126"-16,0 0-9 0,86-1 10 15,1-18 50-15,34-10 23 16,19-3-32-16,5-1-20 16,-2 6-15-16,-12 1-11 15,5-1-6-15,-35 5-132 16,-16 1-434-16</inkml:trace>
  <inkml:trace contextRef="#ctx0" brushRef="#br0" timeOffset="22453.591">18977 10161 1015 0,'0'0'133'16,"0"0"-117"-16,-17 75 0 16,-16 10 46-16,-18 27 10 0,2-3 15 15,4-22 15-15,14-29-44 16,9-22-4-16,4 1 3 15,0 2-13-15,7-2-17 16,10-2-11-16,1-7 3 16,15-1 2-16,12-1 1 15,9-3 3-15,7-1-9 16,3-5-5-16,3-4-3 16,3-7-7-16,-1-4-1 15,3-2-75-15,22-20-123 16,-15-6-183-16,-10-3-322 0</inkml:trace>
  <inkml:trace contextRef="#ctx0" brushRef="#br0" timeOffset="22826.9617">19388 10508 992 0,'0'0'137'0,"0"0"-72"16,0 0 12-16,0 0 21 15,0 0 20-15,88-25-15 16,-63 25-36-16,-3 15-19 16,-3 6-13-16,-6 8 0 15,-12 5-10-15,-1 5 0 16,-14 5 18-16,-18 2-1 16,-7 3 15-16,-6-4 13 15,1-3-18-15,5-7-1 16,9-7-2-16,9-8-22 15,12-8-16-15,5-7-5 0,4-2 0 16,0-3 10-16,18 0 11 16,28-2 7-16,30-13 0 15,6 0-21-15,-7-1-12 16,-4 2-1-16,-24 4 0 16,0 0-28-16,-2 2-46 15,-14 1-81-15,-10 0-77 16,-12 3-160-16,-7-2-353 0</inkml:trace>
  <inkml:trace contextRef="#ctx0" brushRef="#br0" timeOffset="23479.3384">21150 10617 916 0,'0'0'137'0,"0"0"-94"15,0 0-20-15,0 0-10 16,0 0 37-16,0 0 12 16,0 0-13-16,-99 77-11 15,80-58-21-15,4-2-15 16,0-4-1-16,9-5 6 15,2-3-7-15,4-5 1 16,0 0 7-16,0-19 5 16,13-8-12-16,4-7 8 15,3-2-3-15,0 2 5 0,1 6 17 16,-1 11 15 0,-3 14-15-16,0 3-22 0,2 24 10 15,0 12 24-15,-2 6 17 16,2 4-23-16,0-3-12 15,2-2 8-15,-3-7 7 16,1-8-10-16,-2-9-6 16,-3-11-5-16,-2-6 9 15,6-4 54-15,2-18-20 16,2-11-40-16,1-8-13 16,-1-9-6-16,-7-4 0 15,-5-3-11-15,-3 6-32 16,-7 7-30-16,0 11-32 15,0 16-73-15,-8 17-121 16,-1 0-265-16,2 11-63 0</inkml:trace>
  <inkml:trace contextRef="#ctx0" brushRef="#br0" timeOffset="24612.5554">21722 10480 124 0,'0'0'762'0,"0"0"-600"16,0 0 23-16,0 0-69 16,0 0-22-16,-85 62 33 15,59-19-35-15,0 6-30 16,8-1-6-16,3-6-21 16,9-4-19-16,4-7-6 0,2-10-4 15,0-6-5-15,11-10 2 16,7-5 9-16,4-7 13 15,7-15-12-15,-1-10-7 16,-3-9-6-16,-4-5 0 16,-4-2-11-16,-8 0-19 15,-6 9 3-15,-2 10 4 16,-1 15 11-16,0 13-8 16,-4 1-47-16,-5 15 36 15,0 8 19-15,1 0 12 16,5-2-2-16,3-4 1 15,0-6 0-15,3-4 0 16,12-3 1-16,5-4 0 0,7 0 12 16,5-7 6-16,4-8-1 15,-3-4-7-15,-5 0-4 16,-8-1-4-16,-4 4 5 16,-5 3-6-16,-5 2 8 15,-2 3 4-15,0 1 3 16,-4 6 1-16,0-1-2 15,0 2-8-15,0 0-7 16,0 0-13-16,0 13 5 16,-1 6 8-16,-5 7 0 15,5 2 0-15,1 0 0 16,0-1 0-16,11-3 15 0,9-3-5 16,3-5-1-16,6-5-3 15,-1-7 0-15,2-4 1 16,-2 0-6-16,-2-14-1 15,-4-7 0-15,-1-8-7 16,-4-4 5-16,-1-5 1 16,-3 1 1-16,-5 6 0 15,-5 8 0-15,1 8 14 16,-2 8 43-16,-2 7-14 16,0 0-42-16,0 5-1 15,0 14-8-15,0 9 8 16,-2 6 8-16,2 3-7 15,0-1 5-15,0-3-4 16,0-5-1-16,0-4 5 16,0-6-5-16,0-4-1 0,0-9-1 15,0-5-6-15,0 0 7 16,3-13 6-16,2-11-6 16,2-10 0-16,1-7 0 15,4-2 1-15,0 1 0 16,3 7 6-16,-1 10-1 15,0 11 7-15,2 9-10 16,2 5-3-16,5 8 0 16,2 13-1-16,0 5 1 15,-2 3-2-15,-4 1 1 16,-1-2 1-16,-5-5 0 16,-2-3-1-16,-1-5 1 15,-5-7-1-15,-2-4 1 16,-2-4 0-16,2 0 8 15,1-2 21-15,7-15 30 0,2-9-38 16,7-8-5-16,1-7-4 16,4 2 10-16,-1 2 3 15,0 10-4-15,-6 10-10 16,0 11-6-16,-1 6-5 16,0 5 0-16,2 17-1 15,-1 10-1-15,2 3 1 16,-3 4 1-16,-2 0-1 0,-4-2 1 15,-4-2-2 1,-7 5-58-16,0-7-121 0,-9-9-190 16</inkml:trace>
  <inkml:trace contextRef="#ctx0" brushRef="#br0" timeOffset="29108.0202">12937 11582 317 0,'0'0'108'16,"0"0"-17"-16,0 0 25 16,0 0-2-16,0 0 17 15,0 0-31-15,-81-27-16 16,62 25 7-16,-2 0-4 16,-1 2-3-16,-4 0-10 15,1 0-5-15,-3 3-11 16,-1 10-17-16,1 5-10 15,-3 7-10-15,1 9-7 16,-1 7 9-16,2 6-6 16,2 6 2-16,5 17 2 15,1 12 5-15,10 15 2 0,8-9 4 16,3-19-10 0,5-19 4-16,13-13-7 0,9 4 5 15,10 3 9-15,9-1-2 16,8-6 3-16,5-8-9 15,2-9-4-15,-1-8 1 16,0-10-4-16,-2-2 1 16,-1-8 3-16,-2-13-10 15,-1-9 1-15,-1-3-4 16,-5-8 1-16,-6-3-4 16,-9-5 0-16,-11-4 2 15,-12-4-8-15,-10-16 8 16,0 5-7-16,-10-2 6 15,-14 0-1-15,-3 9-5 16,-2-4 1-16,-1 1 4 0,0 8-5 16,0 3 0-16,3 9 0 15,1 7 1-15,0 6 5 16,1 7 0-16,-2 5-6 16,-3 6-1-16,2 6-1 15,-5 7 0-15,-2 0-5 16,-5 21-23-16,0 11-64 15,1 9-64-15,-1 28-45 16,12-10-202-16,10-7-227 0</inkml:trace>
  <inkml:trace contextRef="#ctx0" brushRef="#br0" timeOffset="30466.2322">11681 12601 502 0,'0'0'188'0,"0"0"10"0,0 0 20 15,0 0 70-15,0 0-77 16,0 0-73-16,0 0-35 16,-30 0-21-16,34-1-30 15,17-8-19-15,12-3 7 16,12-3-10-16,4-4-17 16,8 0-12-16,-2 4-1 15,-3 1-45-15,-5 4-69 16,-8 3-66-16,-15 5-132 15,-9 2-207-15,-15 0-408 0</inkml:trace>
  <inkml:trace contextRef="#ctx0" brushRef="#br0" timeOffset="30655.7217">11623 12784 1038 0,'0'0'239'15,"0"0"-149"-15,0 0-28 16,0 0 31-16,0 0-15 16,0 0-8-16,99-26-27 15,-9 0-34-15,34-10-9 16,-15 2-210-16,-14-1-419 0</inkml:trace>
  <inkml:trace contextRef="#ctx0" brushRef="#br0" timeOffset="31226.0549">14358 12613 871 0,'0'0'276'16,"0"0"-99"-16,0 0-15 16,0 0-38-16,0 0-37 15,0 0-20-15,0 0-42 16,45-13 10-16,-8 0-20 16,8-1-14-16,3-2 7 15,2 1-8-15,-2 1-9 16,-1 0-48-16,-4 4-57 15,-3 1-85-15,-13 5-79 16,-12 2-230-16</inkml:trace>
  <inkml:trace contextRef="#ctx0" brushRef="#br0" timeOffset="31445.0052">14252 12839 1194 0,'0'0'168'0,"0"0"-168"15,0 0 0-15,0 0 35 16,110-28 11-16,-57 9-27 16,5-1-5-16,5-1-14 15,28-11-82-15,-17 7-152 16,-11-1-413-16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20T06:38:17.8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903 1373 770 0,'0'0'120'15,"0"0"-45"-15,0 0-10 16,0 0-25-16,0 0-9 16,0 0-20-16,3 38 21 15,1-1 26-15,2 7 3 16,0 12 4-16,3 3 47 16,-3 5-50-16,3 0 3 0,-2 3-22 15,-2-2-16-15,1 4-2 16,-3-2-10-16,4 2-4 15,-4-3 0-15,0 0 0 16,-1-2-5-16,-2-4 7 16,0-2-1-16,0-5-2 15,0-3-9-15,0-7 0 16,0-6 1-16,0-8-1 16,0-8 0-16,0-9 5 15,0-3-5-15,0-6-1 16,0 0 2-16,0-3-1 15,1 5-1-15,4-2 0 16,1 1 0-16,7 1 0 16,4 3 1-16,6-2-1 15,10-3 0-15,12 2 2 0,22-3 5 16,24-2-1-16,25 0-6 16,5 0 1-16,0 0 0 15,-15-7 1-15,-9 2-1 16,-3 0 0-16,4-2 0 15,-1 4 0-15,-4-2 1 16,-1 4-2-16,-2-2 0 16,-1 0 1-16,-1 1-1 15,3-3 0-15,-3 1 0 16,-15 1 1-16,-12 3 0 16,-12 0-1-16,-5 0 1 0,8 0-1 15,21 0 0 1,24 6 0-16,21 7 0 0,3 2 0 15,-3 2 0-15,-7 0 0 16,-7-3 0-16,10 2 0 16,7-1 0-16,9 0 1 15,7-1-1-15,8-2 1 16,7 2 0-16,9-3-1 16,3-1 0-16,6-1 0 15,9-2 0-15,4 0 0 16,5-1 1-16,-1-1 0 15,1 1 0-15,-3 0-1 16,-6-1 0-16,1 2 0 16,-1 0 1-16,-1-1 0 0,-5 0-1 15,-6-1 0-15,-3 1 0 16,-8 0 0-16,0-1 0 16,-9 2 0-16,-5-2 1 15,-6 2 0-15,-6-2-1 16,-7 0 0-16,-3-1 0 15,-7 0 0-15,-1-3 0 16,-6 2 0-16,-3-2 1 16,-5 0-1-16,-4 2 0 15,-6-1 1-15,-6 0 0 16,2 1-1-16,-1-3 0 16,1 0 0-16,-13 2 0 15,-11-2 0-15,-8 1 0 16,-5-1 0-16,11 2 2 15,9-1-2-15,10 1 0 0,10-1 0 16,-9-1 0-16,0 1 1 16,12-1 0-16,-21 0 1 15,9 0-1-15,0 0 14 16,3 0 1-16,-6 0 0 16,8 0-7-16,-5-4-3 15,-10 1 1-15,8 0 0 16,1-2-6-16,12-1 6 15,11 0-5-15,14-2-1 16,4 3-1-16,-10-1 2 16,-10 1-2-16,-23 2 1 15,-14 0-1-15,-12 0 0 16,-4 2 1-16,8 1 1 0,9-2-1 16,8 2 2-16,-3 0-2 15,1 0 1-15,0 0 4 16,0 0-5-16,1 0 0 15,2 0 0-15,-2 0 7 16,0 0-7-16,-1 0 5 16,-2 0-5-16,-4 0 6 15,-3 0 0-15,-4 0-6 16,-7 0 0-16,-2 0 6 16,-4 0 2-16,-8 0 0 15,-4-1 1-15,-8-3-1 0,-8 4-8 16,-6-3 11-1,-5 3 20-15,-3 0 23 0,0 0-10 16,0-2-13-16,0-1-17 16,0 1-14-16,0-3 0 15,-4 1 0-15,-2-2-1 16,-1 2 0-16,-4-1 0 16,-4-3-6-16,-6 2-6 15,-7-1-10-15,-12-3-25 16,-10 0-36-16,-24-2-44 15,-48-8-101-15,14 4-292 16,1-1-360-16</inkml:trace>
  <inkml:trace contextRef="#ctx0" brushRef="#br0" timeOffset="2141.8475">12000 1444 899 0,'0'0'125'0,"0"0"-57"0,0 0 139 16,0 0 52-16,0 0-74 16,0 0-26-16,-18-59-62 15,56 27-42-15,28-18-6 16,30-13-12-16,30-13 0 16,11 0-8-16,-6 6-10 15,-19 12-2-15,-30 17-6 16,-18 6-3-16,-17 11-8 15,-7 2-27-15,5-2-61 16,15-9-60-16,-7 5-155 16,-15 7-282-16</inkml:trace>
  <inkml:trace contextRef="#ctx0" brushRef="#br0" timeOffset="2748.0952">13280 744 1056 0,'0'0'145'0,"0"0"-65"16,-88-13 110-16,43 13-19 16,-4 0-37-16,-3 8-50 15,2 9-30-15,3 7-13 0,6 4-4 16,10 2-21-1,10-1-16-15,11 1-2 0,10-4-6 16,0-6 8-16,19-4-10 16,13-10 4-16,9-6-3 15,6-14-1-15,-1-20-12 16,-3-13-13-16,-7-18 16 16,-15-25 5-16,-17-26 14 15,-4 0 2-15,-13 19-2 16,-8 33 1-16,6 34 1 15,0 12 34-15,1 7 30 16,1 6-32-16,0 5-34 16,3 8-7-16,3 25-3 15,3 12 9-15,4 9-5 16,0 7 6-16,16-3-1 0,11-5 0 16,10-7-1-1,7-10-12-15,3-8-1 0,0-12-7 16,-3-13-9-16,-5-3 19 15,-8-8 11-15,-7-14 1 16,-8-1 1-16,-2 3 5 16,-7 3 7-16,-3 7 15 15,-1 7 3-15,-1 3-31 16,3 7-15-16,1 16 5 16,4 3 9-16,-2 6 1 15,1 1 1-15,-6-3-1 16,3-4-19-16,-5-8-90 15,1-15-111-15,-2-3-163 16,0-4-246-16</inkml:trace>
  <inkml:trace contextRef="#ctx0" brushRef="#br0" timeOffset="2878.4505">13382 396 606 0,'0'0'90'0,"0"0"-83"16,0 0-2-16,0 0-5 15,16 106-35-15,7-69-70 16,6-9-217-16</inkml:trace>
  <inkml:trace contextRef="#ctx0" brushRef="#br0" timeOffset="3400.2602">13696 490 573 0,'0'0'156'0,"0"0"-5"0,0 0-39 15,-94 25-23-15,72-12-5 16,5 3-20-16,13 0-56 16,4-2-7-16,0 1-1 15,19-5 0-15,2 0 1 16,6-3 12-16,0-2-12 16,0 0 8-16,-4-3-8 15,-6 2-1-15,-5-1 0 16,-10 0 0-16,-2 2-1 15,-1 1-15-15,-18 5 16 16,-6 3 14-16,-4 0 4 16,2 3 9-16,2 0-12 15,6 2-2-15,10-2-13 0,9-2 0 16,0-3-7-16,22-2 7 16,9-7 6-16,8-3 0 15,3-5 7-15,2-15-5 16,-8-6 2-16,-6-4-1 15,-12-9 26-15,-8-4 64 16,-6-2-21-16,-4-1 2 16,0 5 8-16,-5 11 5 15,-1 10 4-15,3 11-23 16,2 5-34-16,1 4-40 0,0 5-10 16,4 17-9-16,13 8 13 15,5 4 6-15,3 3 1 16,-1 1 0-16,2-4-1 15,-6-5-26-15,-2-5-55 16,-7-2-94-16,-11-10-111 16,0-4-72-16,0-7-297 0</inkml:trace>
  <inkml:trace contextRef="#ctx0" brushRef="#br0" timeOffset="4217.8285">13583 616 485 0,'0'0'366'0,"0"0"-299"16,0 0-65-16,0 0 4 16,141-1 25-16,-31 1 7 0,10-5-12 15,-16 1-16-15,-32-3-9 16,-32 2 0-16,-7-2 0 16,-3-2 0-16,-5 1 6 15,-4-3 3-15,-14 0 74 16,-7-1 39-16,0 0 11 15,-10 5-27-15,-10-1-30 16,-1 4-26-16,-2 4-10 16,-4 0-22-16,0 12-7 15,0 7-10-15,4 8-1 16,5 2 5-16,3 2-5 16,13 2 0-16,2-4 0 15,5-4 0-15,14-3-1 0,5-8 0 16,4-8 0-1,4-6-38-15,-1 0-28 0,-1-18-33 16,-6-6 2-16,-6-8 14 16,-11-4 43-16,-7-4 5 15,0 3 22-15,-1 3 13 16,-8 8 35-16,1 9 46 16,-1 7 4-16,5 8-6 15,0 2-65-15,4 0-14 16,0 14-8-16,0 6 6 15,8 1 2-15,9 2-1 16,3 0 1-16,5-5-2 16,1-4-27-16,4-7-35 0,0-7-18 15,-2 0 21 1,1-6 16-16,-7-10 25 0,-7-4 13 16,-6-1 7-16,-5 2 7 15,-4 2 37-15,0 6 9 16,0 6 14-16,0 5-45 15,0 0-22-15,0 13-24 16,6 7 22-16,2 6 2 16,3 3 0-16,0-3 2 15,0-1 4-15,-1-5-6 16,-4-8-1-16,-3-3 1 16,-1-6 2-16,0-3 31 15,-2-6 41-15,0-13-29 16,0-7 13-16,2-5-15 0,-1-1-3 15,4 2 0-15,1 7 21 16,-1 5-8-16,2 9-33 16,-1 7-20-16,0 2-7 15,5 2-5-15,2 13-4 16,0 4 6-16,0 5 9 16,1 1-27-16,2 0-64 15,5 3-123-15,-1-8-87 16,-1-7-350-16</inkml:trace>
  <inkml:trace contextRef="#ctx0" brushRef="#br0" timeOffset="4444.8025">14837 381 897 0,'0'0'158'0,"0"0"57"15,0 0-52-15,0 0-56 16,0 0-73-16,0 0-15 15,0 0 7-15,-43 97-1 16,43-58-5-16,0 1-5 16,10-6-5-16,6-6-3 15,1-5-6-15,4-10-1 16,4-9-56-16,22-8-76 16,-4-16-113-16,-4 0-256 0</inkml:trace>
  <inkml:trace contextRef="#ctx0" brushRef="#br0" timeOffset="4871.9263">15071 391 781 0,'0'0'129'15,"0"0"-89"-15,0 0-5 16,0 0 10-16,0 0-21 16,0 0-5-16,11 72 6 15,14-62 1-15,6-2-2 16,0-5 5-16,1-3-13 15,-4 0-3-15,-5-11 0 16,-6-6-3-16,-3 0 2 16,-8-6-5-16,-6 1 3 15,0-3 22-15,-5 4 25 16,-10 6 25-16,1 5 27 0,-4 9-37 16,0 1-30-16,-3 8-17 15,-3 14-8-15,2 10-1 16,1 2 3-16,6 4 2 15,11-1-7-15,4-3 17 16,10-1 13-16,11-6 20 16,7-5 1-16,5-5-11 15,2-5 1-15,4-8-7 16,2-4-12-16,5 0-13 16,-1-7-10-16,1-5 0 15,-4-2-11-15,-9 1-2 16,-7 4-6-16,-12 2-56 15,-14 7-64-15,-10 0-184 0,-14 0-668 16</inkml:trace>
  <inkml:trace contextRef="#ctx0" brushRef="#br0" timeOffset="19166.9522">7491 4635 679 0,'0'0'91'0,"0"0"-90"0,0 0 11 16,0 0 26-16,96 5 28 16,-55-3 15-16,4 1-23 15,7 3-13-15,4 0-12 16,6 0 2-16,2 2-12 15,3 1-7-15,0-1 1 16,3 2-2-16,11-3-5 16,19 0-2-16,11-3 7 15,9-3-2-15,-9 0-4 16,-11 1-2-16,-11 0-6 16,-1 3 0-16,-3-2 5 15,0-1-5-15,-1 1-1 16,2-3 2-16,0 0 0 15,6 0-1-15,0 0 1 16,1 0-2-16,-2-1 2 0,-5-1-1 16,-11 2 1-16,-13 0 6 15,-11 0-7-15,-2 0 0 16,8 0 0-16,8 0-1 16,10 2 2-16,-2 1-1 15,3-1 0-15,1 1 0 16,12 1 1-16,12-4-2 15,15 0 2-15,4 0 12 16,-14 3-1-16,-9-3 3 16,-9 0-1-16,4 2-6 15,11-1 7-15,6 2 37 16,4 0 23-16,4 0-44 16,3-1-25-16,9 1-6 15,6-3-1-15,0 2 25 0,-1-1-14 16,2-1-9-16,-3 0 7 15,1 0 1-15,-4 0 6 16,-4 2-2-16,0-2-12 16,-4 1 5-16,-3 1 8 15,-5 1-7-15,-5 0 3 16,-1 2 0-16,3 2-2 16,-4 0-2-16,2 0-6 15,-4 1 5-15,-1-1-5 16,-3 0-1-16,-1 1 0 15,0 0 0-15,-3 3 0 16,0-2 0-16,0 1 0 0,2 0 0 16,5 1 1-1,3 0 0-15,2 0 0 0,3 0 0 16,0-2-1-16,-2-1 0 16,-1 1 0-16,-3-2 0 15,-2-1 0-15,-4 0 0 16,-1-1 0-16,-5 0 1 15,0 0 1-15,-3-1-1 16,-2 0 0-16,1 0-1 16,-2-1 0-16,0-3-1 15,0 0 0-15,-2 0 1 16,-1 0 1-16,-12 0-1 0,-11-3 0 16,-13-1 0-1,-1 0 1-15,8 0 0 0,10 0 0 16,22-4 0-16,10 2 0 15,14-3-1-15,0-2 1 16,-11-2-1-16,-8-1 1 16,-11-1-1-16,1 1 0 15,0 0 0-15,2 1 0 16,1 1 0-16,-1-2 2 16,-10 3-2-16,-14 2 1 15,-12-1 1-15,-4 4-1 16,12-4-1-16,20 0 1 15,24 0 0-15,-6 3 1 16,-12 2-1-16,-13 5-1 16,-16 0-1-16,7-2 1 0,5 2 1 15,-2-3-1-15,0 0 0 16,1-3 0-16,2 0 1 16,0 0 0-16,3 1 0 15,4 0 0-15,-2 0-1 16,2 4 1-16,-2 1 0 15,-2 0-1-15,6 0 0 16,-5 0-1-16,1 0 1 16,0 4 0-16,1 3 0 15,-3-4 0-15,0 0 1 16,13 1-1-16,16 3 1 16,16-1 6-16,-11 2 0 15,-20 0 12-15,-25-1-11 16,-17-3-8-16,7 2 2 15,5-2 5-15,3 1-6 16,-5 0 8-16,-3-2 1 0,-5-2-1 16,0-1 4-16,-4 0 3 15,-3 0 2-15,0 0 1 16,-3 0-4-16,-6 0-8 16,1 0 2-16,-4 0-8 15,-3 0 10-15,-1-1-10 16,-3 1 6-16,-3 0-5 15,-3 0-1-15,-5 0 0 16,-1 0 1-16,-3 0-1 0,-3 0-1 16,-3 0-31-1,-58-1-139-15,-3-1-230 0,-11-8-633 0</inkml:trace>
  <inkml:trace contextRef="#ctx0" brushRef="#br0" timeOffset="31419.926">5157 5651 284 0,'0'0'199'16,"0"0"-57"-16,0 0-25 0,0 0 13 15,0 0 10-15,0 2-32 16,0-2-15-16,13 0-16 16,12 0 18-16,10-2 6 15,21-3-7-15,27-4-8 16,22-2-15-16,10-2-31 16,-6 0-11-16,-22 1-1 15,-26 3-11-15,-14 1-6 16,-8 2-10-16,2-2 6 15,5-2-6-15,-4 1-1 16,-11 1 0-16,-9 3-47 16,-8 0-52-16,-10 3-53 15,-4 2-76-15,-10 0-66 16,-8 0-251-16</inkml:trace>
  <inkml:trace contextRef="#ctx0" brushRef="#br0" timeOffset="31691.3289">5198 5910 1035 0,'0'0'157'15,"0"0"-128"-15,0 0-22 16,145-12 21-16,-48-8 53 15,25-9 31-15,11-2-18 0,-6-1-34 16,-14 4-24-16,-19 6-15 16,-18 3-10-16,-19 6-9 15,-14 4-1-15,-5 4-1 16,6 3-114-16,-8 2-156 16,-11 0-247-16</inkml:trace>
  <inkml:trace contextRef="#ctx0" brushRef="#br0" timeOffset="45454.7192">18539 5792 535 0,'0'0'114'15,"0"0"-79"-15,0 0 45 16,0 0 72-16,0 0-5 16,0 0-6-16,-13 0-25 15,16-1-39-15,10-4-14 16,10 1 13-16,8-4-3 16,11-1-5-16,11-3-14 15,23 0-7-15,21-5-16 16,21 0-14-16,4 0 1 0,-7 2-10 15,-15 3-6-15,-28 5-1 16,-15 0 0-16,-17 2 0 16,-9 1-1-16,3 0-1 15,-5 0-54-15,-5 1-39 16,-11 3-64-16,-13 0-86 16,-19 0-10-16,-14 11-7 15,-3-2-278-15</inkml:trace>
  <inkml:trace contextRef="#ctx0" brushRef="#br0" timeOffset="45731.1094">18831 5944 795 0,'0'0'150'16,"0"0"-110"-16,0 0 17 15,0 0 67-15,103-10 43 16,-46-4-15-16,22-3-37 16,21-5-41-16,18-2-20 15,3 0-19-15,-21 7-16 16,-26 3-10-16,-27 8-7 16,-7-1 0-16,3 3-2 15,-6 1-38-15,-5-2-77 16,-22 3-138-16,-10 2-106 15,0 0-305-15</inkml:trace>
  <inkml:trace contextRef="#ctx0" brushRef="#br0" timeOffset="48392.0917">9487 5565 77 0,'0'0'70'15,"0"0"-41"-15,0 0 33 16,0 0 58-16,0 0 23 16,0 0-36-16,0 0 4 15,-27-47-2-15,27 40 11 16,15-1-24-16,7 1-5 0,13 0-9 15,27 0-8 1,26-1-3-16,33-1-13 0,13 2-13 16,-4 2-10-16,-14 2-7 15,-19 3-5-15,-18 0-7 16,-17 0-6-16,-13 0-9 16,-3 0 0-16,6 0 0 15,4 0 0-15,2 0-1 16,-6 0-26-16,-10-2-51 15,-13 2-39-15,-9 0-47 16,-19 0-42-16,-1 0-71 16,-9 2-83-16</inkml:trace>
  <inkml:trace contextRef="#ctx0" brushRef="#br0" timeOffset="48661.9966">9842 5654 557 0,'0'0'526'15,"0"0"-473"-15,0 0-34 16,97-8-2-16,-6-6 30 16,28-1 31-16,9-4 3 15,-4 3-16-15,-14 5-17 16,-14 2-21-16,-7 4-13 15,-14-1-12-15,-17 5 0 0,-14-1-2 16,-7 2 0-16,0 0-100 16,9 0-72-16,-7 0-154 15,-14 3-365-15</inkml:trace>
  <inkml:trace contextRef="#ctx0" brushRef="#br0" timeOffset="54264.3926">9766 6690 481 0,'0'0'112'16,"0"0"-4"-16,0 0 79 16,0 0 9-16,0 0-24 15,0 0-14-15,-11 0-30 16,11 0-24-16,0-2-13 0,0 0-10 15,5-5-11-15,14-4-11 16,11-3-15-16,15-4-5 16,10-1-1-16,12 0-4 15,3 2-16-15,3 3-2 16,-3 3-10-16,-4 2 1 16,-6 1-5-16,-7 1-2 15,-9 4 0-15,-9-1 0 16,-9 2-1-16,-8-1-46 15,-8 3-57-15,-4 0-48 16,-8 0-91-16,-12 5-118 16,-9 2-139-16</inkml:trace>
  <inkml:trace contextRef="#ctx0" brushRef="#br0" timeOffset="54525.9795">9631 6895 1107 0,'0'0'139'15,"0"0"-111"-15,0 0-8 16,0 0 48-16,127 21 101 16,-70-21-47-16,5 0-35 15,18-9-33-15,18-8-14 0,-10 2-18 16,-9 1-13-1,-13 2-8-15,-14 1-1 0,3 1-11 16,5-1-73 0,5-3-112-16,-13 2-165 0,-16 0-480 0</inkml:trace>
  <inkml:trace contextRef="#ctx0" brushRef="#br0" timeOffset="61426.6155">4785 7161 506 0,'0'0'102'0,"0"0"-14"16,0 0 32-16,0 0-39 15,0 0-18-15,0 0-31 16,-1 10-22-16,4 9 47 15,4 10 11-15,5 5 4 0,-1 1-11 16,2 1-15 0,-1-4-8-16,0-2 13 0,3-2-1 15,0-3-13-15,1-3-13 16,-1-2-6-16,4-1 4 16,1-4 18-16,1-2 0 15,6-2-5-15,4-5 0 16,10-2-15-16,4-4 5 15,9 0-8-15,6 0 1 16,4 0-6-16,6 0-1 16,5-1 2-16,1-1-2 15,0 2-10-15,-3 0 1 16,1 0-1-16,-2 4 0 16,4 2 6-16,-1 0-6 15,1-3 0-15,10 2 5 0,13-5 2 16,14 0 0-16,3 0-2 15,-4 0 4-15,-6 0-1 16,-6-5 2-16,1 0-2 16,7 1-3-16,-1-3-5 15,2 3-1-15,-4 1 9 16,-4 0-3-16,0 0-5 16,-2 3 9-16,-5 0-10 15,-3 0 8-15,-6 0-2 16,-15 0-5-16,-10 0 8 15,-11 0-9-15,-3 0 0 16,12 0 1-16,8 0 0 16,10 0 5-16,-3 0-5 15,0 0 5-15,-4 0 1 16,-2 0-5-16,-3-3 7 0,-1 2 1 16,-2-3-1-16,-3 1-2 15,-3-2 4-15,-3-1-5 16,-5 0 0-16,-3-1 3 15,-6 1-2-15,-6 1-1 16,-5 1 2-16,-3 1-8 16,-6 1 7-16,-3-1-6 15,-3 0 1-15,0 2 5 16,-5 0-6-16,-1-1 0 16,2 0 7-16,-1-1 3 15,2-2 4-15,-2-2 4 16,3-2 6-16,0-4 17 0,-3-4-14 15,1-5-11-15,4-7-6 16,-2-10-10 0,-1-4 1-16,0-10-1 0,-3-3 0 15,0 0 0-15,-4 7 0 16,-2 5 0-16,0 9 0 16,0 5-1-16,-2 7 1 15,-7 1-1-15,-4 3 0 16,1 2 1-16,-1 0 6 15,-1 0-7-15,-2 2 0 16,5 1 0-16,-3 2 0 16,1 0 0-16,0 0 0 15,-2 0-2-15,0 2 2 0,-1-2-1 16,-1 0 1-16,-4 0-1 16,-4-2 1-16,-2 1-1 15,-3-2 1-15,-4 1-1 16,1 1 1-16,-4-1-1 15,-5 0 0-15,-3-1 0 16,-7 3 0-16,-18 0 0 16,-16 1-7-16,-25 2 8 15,-9 3-5-15,4 3 4 16,8 1 1-16,14 2 0 16,1 0 0-16,1 0 0 15,-1 0-1-15,1 0 0 16,1 0 1-16,15 0-6 0,13 0 4 15,15 0-5-15,1 0 7 16,-10 0-2-16,-6 2 1 16,-12 0-7-16,0 0 7 15,-3 1 1-15,2-1-2 16,0 3 1-16,-13 0 0 16,-10 1 0-16,-10 1 1 15,9 0 0-15,18-3-2 16,28 1 1-16,14-2-1 15,-3 2 1-15,1 0 0 16,-4-1 0-16,7-1-2 16,6 2 2-16,5 1-5 15,0-1-2-15,2 3 1 16,1 0-8-16,-4 1 6 0,1 2 0 16,-4 0 2-16,4 1 6 15,2-1 0-15,2 0-5 16,3-2 5-16,7 3 0 15,4-2-7-15,2 0-3 16,6 2-1-16,2-2-1 16,0 5 7-16,0 3 5 15,12 3 0-15,10 4 0 16,5 4-1-16,6 1 2 16,1 4-1-16,0-1 1 15,-1 1 0-15,-5 0-1 16,-4 4 1-16,0-1 0 15,-2 4 0-15,1-1 1 0,-6 3-1 16,3-3 1-16,-2 2 5 16,1-6-5-16,-1 0 0 15,-1-5 0-15,2-5 1 16,-2-3 0-16,3-5-1 16,1-4 11-16,0-5 6 15,3-4 4-15,3-5 5 16,1 0 2-16,4 0-7 15,0-9-4-15,4-4-12 16,1-1 0-16,-2 1-6 16,-4 1 1-16,-7 4-1 15,-9 5-35-15,-8 0-77 16,-3 3-142-16,-4 0-526 0</inkml:trace>
  <inkml:trace contextRef="#ctx0" brushRef="#br0" timeOffset="68360.7061">10441 6676 598 0,'0'0'107'16,"0"0"-45"-16,0 0 29 15,0 0 23-15,0 0-40 16,0 0-30-16,0 0-7 16,32-38 5-16,-10 26-8 15,6 0-5-15,5 0-11 16,5 0-7-16,5 1-5 16,0 3-4-16,0 0-2 15,-2 1-27-15,-6 0-70 16,1 4-75-16,-9 0-79 15,-9 2-321-15</inkml:trace>
  <inkml:trace contextRef="#ctx0" brushRef="#br0" timeOffset="68577.2275">10508 6763 555 0,'0'0'124'16,"0"0"-95"-16,0 0 10 15,0 0 46-15,0 0 3 16,0 0 50-16,0 0-18 16,80-11-41-16,-39-1-41 15,4 1-18-15,3-2-18 16,0 1-2-16,1 1-9 16,15-3-96-16,-12 3-113 15,-7 3-160-15</inkml:trace>
  <inkml:trace contextRef="#ctx0" brushRef="#br0" timeOffset="73093.9278">5281 9532 603 0,'0'0'182'0,"0"0"-61"15,0 0-20-15,0 0-8 16,0 0 14-16,0 0 29 0,5-1-10 15,13-10-42 1,9 0-41-16,8-3-11 0,2 0-9 16,9-2-13-16,3 3-1 15,-1 0-8-15,4 0-1 16,-1 3 0-16,-5 2 0 16,-1 0-54-16,-6 7-87 15,-8 1-82-15,-9 0-118 16,-13 0-153-16</inkml:trace>
  <inkml:trace contextRef="#ctx0" brushRef="#br0" timeOffset="73306.9723">5255 9687 914 0,'0'0'164'0,"0"0"-132"16,0 0-32-16,0 0 15 0,0 0 54 15,0 0 50-15,0 0-15 16,51-8-50-16,-14-3-26 16,9-4-18-16,5 1-9 15,3-1-1-15,29 1-104 16,-14 4-160-16,-8 0-346 0</inkml:trace>
  <inkml:trace contextRef="#ctx0" brushRef="#br0" timeOffset="74009.9285">10431 8635 879 0,'0'0'156'0,"0"0"-26"16,0 0-20-16,0 0 8 16,0 0 4-16,107-36-19 15,-38 27-23-15,25 0-17 16,24-1-19-16,6-1-24 16,-4 2-2-16,-17 3-8 15,-25-1-9-15,-14 5 0 16,-17 2-1-16,-7 0-31 15,3 0-67-15,-2 0-106 0,-12 0-67 16,-17 0-95 0,-12 0-366-16</inkml:trace>
  <inkml:trace contextRef="#ctx0" brushRef="#br0" timeOffset="74227.8143">10361 8814 952 0,'0'0'134'16,"0"0"-124"-16,0 0 8 0,0 0 60 16,139 14 38-1,-41-16 13-15,29-13-29 0,10-5-36 16,0-1-29 0,-12 1-21-16,-14 3-12 0,-2 0-1 15,-2 6-1-15,-10 1-95 16,-27 5-150-16,-19-2-274 0</inkml:trace>
  <inkml:trace contextRef="#ctx0" brushRef="#br0" timeOffset="82725.0066">6620 8327 438 0,'0'0'81'16,"0"0"-63"-16,0 0-6 16,0 0 41-16,0 0 37 15,0 0-15-15,-24 0-32 16,24 5-24-16,14-1 27 16,6 7 64-16,6-2-18 0,5 4-19 15,6 1-4-15,5 0-17 16,6 0 15-16,7-1-2 15,6 2-7-15,5-3-21 16,4 1-7-16,3-2 1 16,-6 0 1-16,-1 0 0 15,-5 0-6-15,-6-1-6 16,0 3 4-16,-5-4-1 16,0 1 0-16,1 1-7 15,-3 0-4-15,4-1 3 16,0-2-1-16,2 1-3 15,4-2 0-15,-1-1-3 16,1 0 0-16,-3-4-6 0,-3 2 5 16,-1-2-5-16,-2 1 6 15,2-2-6-15,-2-1 7 16,2 0 2-16,1 0-3 16,0 0 2-16,0-4-4 15,-1-2 0-15,-2-4 0 16,2 3-4-16,-4-3 6 15,-3 1-2-15,-2 0 1 16,-2 1-1-16,-4-2 3 16,-3 0-8-16,-2-1 9 0,2-2-4 15,0-2 3 1,0 1 4-16,-2-3 2 0,0-2-2 16,-2 0-7-1,-4-3 7-15,-1 0-1 0,-2-2 7 16,-4-3-3-16,1-2-7 15,-2-1 0-15,-1-2-2 16,-2 2-6-16,3-2 0 16,-4 2 0-16,-2 2 5 15,-2 2-6-15,-1 4 1 16,-6 1-1-16,-2 0 0 16,0 1 0-16,-1 0 1 15,-12-4 0-15,-5 2-1 16,-3-3 0-16,-6-2 1 15,-1 0 0-15,-2-1-1 0,-3-1 0 16,-3 1 1 0,-2 0-1-16,-3 0 0 0,-1 1 0 15,-4 2 0-15,-4 1 0 16,-1 1-1-16,-6 1 0 16,-3 5 1-16,0 3-1 15,-2 1 0-15,-1 3 0 16,1 4 1-16,-2-1 0 15,-3 3-1-15,3 1 2 16,1 1-1-16,5 2 0 16,1 0 0-16,5 0 1 15,0 0 0-15,0 0-1 16,2 0 1-16,-4 0-1 16,-2 0 1-16,-2 0-1 0,-5 0 0 15,2 0-1-15,-3 0 1 16,-1 0 0-16,0 2 0 15,1-1 0-15,-2 2 0 16,1 0-1-16,-4 1 1 16,2-1-1-16,-2 0 1 15,4 0 0-15,5 0 0 16,6-1 0-16,5 1 0 16,3-1 0-16,7-1 0 15,6-1 1-15,3 0-1 16,5 2 0-16,4-2-1 15,-1 1 1-15,0-1 0 16,1 1 0-16,2-1 0 0,-4 2 0 16,-6-2 0-1,-5 3-1-15,-1 0 1 0,-7 1-1 16,-6 0 0-16,-4 2 1 16,-8 3-1-16,-4-1 1 15,-8 3-1-15,-2-2-1 16,2 0 1-16,-2 0 1 15,6-2-1-15,6 0 1 16,7-1 0-16,11-1-1 16,7 1 1-16,8-2 1 15,7 0-1-15,10-1 0 16,3 0 0-16,6 1-12 16,2 4 5-16,-2 3 1 0,3 7 5 15,0 3 1-15,0 1-1 16,0 5 1-16,3-4 0 15,3 5-1-15,1-2 1 16,1 3 0-16,1 2 0 16,1 1 0-16,5 2 0 15,4 4 0-15,1 1-1 16,5 4 1-16,2 1-1 16,7 0 1-16,2 0 0 15,3-1 0-15,3-2 0 16,-1-4 0-16,4-3 1 15,-3-6 0-15,1-3-1 16,-4-3 1-16,0-3 5 16,0-2-4-16,1-3 5 15,-1-2-5-15,1-1 6 0,0-2-6 16,-1 0 4-16,-2-3-5 16,2-4 7-16,-2 0 2 15,-1-2 3-15,-2 0 2 16,-1 0 1-16,-3 0-1 15,-3-4-6-15,0-2 1 16,-1 1 0-16,3-2 1 16,4-2-4-16,1 1 5 15,3-4-2-15,4 1 2 16,2-2-6-16,0 0 4 16,-1 2-4-16,-5 1-4 15,-4 1-1-15,-5 1 0 0,-4 3 5 16,-4-1-6-16,-4 0 1 15,-4 2 1-15,0 0 5 16,-5 0 3-16,-1-1 1 16,-3 5-1-16,0-4-1 15,-2 3-2-15,1 0-5 16,-2 1-1-16,0 0 5 16,0 0-6-16,0 0-6 15,0 0-45-15,2 0-87 16,3 0-135-16,-4 0-446 0</inkml:trace>
  <inkml:trace contextRef="#ctx0" brushRef="#br0" timeOffset="106805.8119">3895 11609 28 0,'0'0'279'0,"0"0"-111"15,0 0-57-15,0 0 6 16,0 0 10-16,0 0 3 0,6-8 13 16,4 5-10-16,11-6 22 15,12-4-28-15,11-6-26 16,9-5-38-16,11-6-15 15,6-1-26-15,5 1-13 16,1-1-9-16,-2 6 0 16,-2 3-15-16,-2 2-87 15,-12 6-105-15,-7 8-77 16,-18 3-80-16,-17 3-232 0</inkml:trace>
  <inkml:trace contextRef="#ctx0" brushRef="#br0" timeOffset="107008.7253">4271 11810 854 0,'0'0'105'16,"0"0"-92"-16,0 0 177 16,0 0 63-16,88-30-87 15,-26 1-55-15,25-12-44 16,23-14-32-16,4-2-20 15,-1 6-15-15,0 1-11 16,-35 18-184-16,-8 0-482 0</inkml:trace>
  <inkml:trace contextRef="#ctx0" brushRef="#br0" timeOffset="113609.1764">15780 10299 814 0,'0'0'89'15,"0"0"-61"-15,-133-11 16 16,42 11 45-16,4 16 5 15,8 1 25-15,15 1-16 16,27-4 3-16,6 0-22 16,8 2-37-16,20-2-47 15,5 3 0-15,26 4 25 16,14 3 48-16,10 3-24 16,8 2-17-16,3 1-8 0,-4-2-5 15,-7 0-13-15,-11-3 1 16,-8-3-7-16,-13-3 0 15,-11-2-1-15,-9-2-11 16,0 0 12-16,-22 1 25 16,-13 0 0-16,-12-1 6 15,-8-2-5-15,-5-4-10 16,-1 1-5-16,4-6-4 16,9-1-7-16,9-1-7 15,19-2-56-15,14 0-44 0,22-14-88 16,17-5-441-1,10-3 18-15</inkml:trace>
  <inkml:trace contextRef="#ctx0" brushRef="#br0" timeOffset="113970.7598">15866 10355 1294 0,'0'0'165'16,"0"0"-149"-16,0 0-15 16,0 0-1-16,0 0 83 15,30 97 13-15,-11-42-13 16,3 3-26-16,3-2-13 16,-1-5-12-16,1-8-7 15,-3-6-12-15,-2-10-13 0,-4-9 2 16,-2-5 2-16,-3-13 12 15,0 0 59-15,3-17 39 16,6-18-71-16,6-22-36 16,2-30-7-16,-3-22-1 15,-4 7-21-15,-6 24-6 16,-7 30-18-16,-1 25-14 16,3 6-15-16,2 7-115 15,18 10-211-15,-1 0-165 16,-1 5-63-16</inkml:trace>
  <inkml:trace contextRef="#ctx0" brushRef="#br0" timeOffset="114577.216">16624 10369 1224 0,'0'0'163'16,"0"0"-129"-16,0 0-26 15,0 0 24-15,-15 71 53 16,15-33 19-16,0 6-41 16,6-1-41-16,8 1 6 15,-1-5-12-15,-4-5-9 16,-3-6-5-16,-2-8-1 16,-1-4 1-16,-2-8-2 0,-1-8 2 15,3 0 4 1,-3-16 7-16,0-16-13 0,0-25-2 15,4-27 1-15,5-24-5 16,1 11 6-16,5 22-13 16,-5 29 2-16,-1 28 11 15,0 2 12-15,-1 7-12 16,-1 6 8-16,2 3-8 16,5 10 0-16,5 18 0 15,4 6 1-15,2 5 0 16,2 4-1-16,-4 1 0 15,-4-3 0-15,-3-4-1 16,-6-9 0-16,-1-6 0 0,-3-13 1 16,-1-9 5-16,-1 0 16 15,4-24 9-15,3-13-14 16,4-11-7-16,3-8 13 16,2 0 12-16,-1 5 6 15,-1 10 4-15,-5 14 10 16,-1 15-15-16,-3 12-27 15,2 3-12-15,2 23-13 16,2 10 0-16,3 8 13 16,-2 9 1-16,-2 2-1 15,-2 4-6-15,-6 1-2 16,-5 1 7-16,-1-5-102 16,-13 7-117-16,-11-15-261 15,-4-17-470-15</inkml:trace>
  <inkml:trace contextRef="#ctx0" brushRef="#br0" timeOffset="114886.5057">15783 11182 1748 0,'0'0'139'0,"0"0"-139"16,126 0 0-16,7-20 30 16,33-5 72-16,17-2-13 15,2 5-26-15,-18 4-30 16,-5 1-17-16,-7 3-9 0,-9 2-7 16,-17 2 6-16,-27 2-5 15,-32 5 5-15,-25 2-6 16,-21 1-15-16,-8 0-63 15,-13 0-73-15,-29 3-174 16,-17 6-55-16,-15-1-342 0</inkml:trace>
  <inkml:trace contextRef="#ctx0" brushRef="#br0" timeOffset="115169.3901">15953 11428 1287 0,'0'0'244'0,"0"0"-243"16,95 25 47-16,18-20 59 15,55-5 63-15,33-5-15 16,9-17-26-16,-11-2-42 16,-26 0-36-16,-13 0-19 15,-14 0-8-15,-11 3-8 16,-21 1 3-16,-28 6-10 15,-29 3-2-15,-21 7-7 16,-19 1 0-16,-4 1-1 16,-9-3-7-16,-4 5-85 0,-34-2-115 15,-10 2-85-15,-11-1-417 16</inkml:trace>
  <inkml:trace contextRef="#ctx0" brushRef="#br0" timeOffset="123307.5603">7294 12905 101 0,'0'0'388'0,"0"0"-287"15,0 0-73-15,0 0-15 16,0 0 36-16,0 0-5 15,-43 0-25-15,40 9-9 16,3 5 60-16,0 5-5 16,0 2-13-16,0 1 0 15,-2 2 8-15,1 1-3 16,-1-3-11-16,2 1-5 16,0-3 1-16,0 1-2 0,0-1-14 15,5-3 5-15,8 0 3 16,7 0 6-16,10-3 45 15,13 1-2-15,19-4-14 16,26-7-5-16,21-4-13 16,11 0-16-16,-9 0-12 15,-9-3-4-15,-16 3-6 16,2 0-5-16,0 0-7 16,0 0 9-16,-1 0-4 15,1 0 3-15,-4 0 4 16,-1 0 5-16,0-1-6 15,1-1-2-15,-4 2 2 16,3 0-4-16,-13 0 1 0,-12 0 4 16,-12 3-4-16,0 1-7 15,8 1 4-15,7 0 1 16,8 1-6-16,-2-2 1 16,-2-1 8-16,-2 1 0 15,-3-1-3-15,-2-3-5 16,-5 3 7-16,3 0-2 15,-4 0 2-15,1 2 1 16,0 0 2-16,1-2-11 16,-1-1 6-16,-2 0 1 15,-1-2 0-15,0 0 3 16,-8 0-4-16,2 0 0 16,-9 0 2-16,-2 0 0 15,-7-2 1-15,-4-2-8 16,-3 1 13-16,1-2-1 0,-4 0 1 15,0 1 0-15,-2 1-8 16,-1-2 4-16,-3 2-10 16,1-2 6-16,0 2-4 15,-2-1-2-15,1 0 5 16,0 0-5-16,-1-2 5 16,0-1-5-16,3-2 7 15,-3-4-7-15,1 1 5 16,2-8-5-16,-2-1 0 15,3-4 0-15,-2-4 0 16,-1-5 1-16,-4-2-1 16,1-2-1-16,-6-1-1 0,-1 2-25 15,-16 1-38 1,-69-4-58-16,4 8-87 0,-23 7-418 16</inkml:trace>
  <inkml:trace contextRef="#ctx0" brushRef="#br0" timeOffset="128557.4256">13292 13101 1232 0,'0'0'198'16,"0"0"-185"-16,0 0 11 15,0 0 40-15,0 0 59 16,0 0 1-16,109 0-34 0,-45-9-29 16,24-2-18-1,19-2-17-15,7 2-4 16,-19 2-6-16,-24 4-7 0,-24 1 1 15,-4-1-10 1,2 2-1-16,5-2-6 0,-2 3-34 16,-9 1-54-16,-16 0-45 15,-10 1-78-15,-13 0-114 16,-19 0-194-16,-10 0-46 0</inkml:trace>
  <inkml:trace contextRef="#ctx0" brushRef="#br0" timeOffset="128766.2068">13047 13379 1164 0,'0'0'152'0,"0"0"-142"16,124-7-10-1,-8-13 67-15,20-3-5 0,6 1 9 16,-5 0-15-16,-16 8-20 15,-5 4-24-15,-24 4-12 16,-12 2-78-16,-27 2-189 16,-24-1-382-16</inkml:trace>
  <inkml:trace contextRef="#ctx0" brushRef="#br0" timeOffset="130275.9236">19595 13113 811 0,'0'0'107'16,"0"0"-80"-16,0 0-21 15,0 0 59-15,0 0 112 16,116-17-9-16,-12 8-38 16,42 0-31-16,18 3-33 15,1 1-15-15,-19 1-13 16,-23 3-6-16,-14-2-4 16,-8 2-1-16,-22 0-8 15,-16-1-7-15,-17 1-5 0,-9-2-6 16,4 0 0-1,0 1-1-15,-2-3-32 16,-12 3-52-16,-16-3-54 0,-11 0-108 16,-16-1-134-16,-12 0-288 0</inkml:trace>
  <inkml:trace contextRef="#ctx0" brushRef="#br0" timeOffset="130540.3628">19670 13295 992 0,'0'0'141'16,"0"0"-93"-16,179 7-16 0,-27-7 16 16,21 0 52-16,0 0 32 15,-16-5-36-15,-26 1-29 16,-6-1-32-16,-8 0-12 15,-12-3-13-15,-21 1-9 16,-23 0-1-16,-16 0-5 16,-14 4-80-16,-4-4-120 15,-6 3-118-15,-15-2-218 0</inkml:trace>
  <inkml:trace contextRef="#ctx0" brushRef="#br0" timeOffset="138234.5284">21161 14979 104 0,'0'0'689'0,"0"0"-507"16,0 0 45-16,-28-74 6 0,13 57-45 16,-6 4-45-16,-1 7-35 15,-7 4-36-15,-2 2-27 16,-5 13-6-16,-1 12 3 15,4 6-6-15,5-1-6 16,8 2-20-16,7-2-8 16,7-4-2-16,6-4-2 15,0-3-7-15,6-6 9 16,10-3 11-16,3-5-10 16,3-5 10-16,3 0 6 15,3-8-1-15,-1-10 0 16,0-1-7-16,-3-5 3 15,-1 4-2-15,-7 0-4 0,-4 4 25 16,-5 6 15-16,-4 6-5 16,0 4-21-16,-2 0-20 15,3 11-18-15,0 9 16 16,2 6 2-16,2 1 11 16,0 2-10-16,-2 0 1 15,-1 3-2-15,-1 0-91 16,11 4-134-16,-4-8-179 15,2-10-470-15</inkml:trace>
  <inkml:trace contextRef="#ctx0" brushRef="#br0" timeOffset="138446.545">21427 15157 1348 0,'0'0'305'16,"0"0"-134"-16,0 0-27 15,0 0-73-15,0 0-19 16,0 0 10-16,0 0-11 16,0 47-23-16,2-28-20 15,2 1-7-15,0-1-1 16,2-2-52-16,9-2-159 16,0-7-358-16,0-5-411 0</inkml:trace>
  <inkml:trace contextRef="#ctx0" brushRef="#br0" timeOffset="138939.7062">21838 14825 872 0,'0'0'568'0,"0"0"-402"15,0 0-31-15,0 0-73 16,0 0 12-16,0 0 74 15,-10 80-60-15,6-40-41 16,2 2-17-16,2 0-12 16,0-2-8-16,0-5-10 15,9-6-8-15,2-8-9 16,-1-9-3-16,2-6-29 16,0-6 49-16,7-2 10 0,2-14 4 15,3-5 2-15,2-4 0 16,3 0 18-16,-4 3 0 15,-1 5-1-15,-2 4-16 16,0 4-8-16,0 7-9 16,-4 2 0-16,1 0-1 15,-3 9 0-15,-3 6-20 16,-4 0 15-16,-2 1 6 16,-6 0 0-16,-1 0 9 15,0-2 0-15,-1-1 3 16,-12-2-2-16,-3-1 26 15,-3-3-7-15,-4-3-11 16,-4-2-6-16,1-2-11 16,4 0 6-16,1 0-7 0,6-2-24 15,3-2-25-15,6 3-71 16,6 1-128-16,0 0-151 16,8 0-554-16</inkml:trace>
  <inkml:trace contextRef="#ctx0" brushRef="#br0" timeOffset="139258.2279">22575 15241 1018 0,'0'0'342'0,"0"0"-85"15,0 0-78-15,0 0-44 16,0 0-56-16,0 0 5 16,0 0-5-16,-49 42-37 15,36-25-20-15,2 1-21 16,3-3 6-16,2-1-7 15,4-3-43-15,2-6-164 16,10-2-298-16,5-3-413 0</inkml:trace>
  <inkml:trace contextRef="#ctx0" brushRef="#br0" timeOffset="139675.9869">23121 14837 942 0,'0'0'239'0,"0"0"4"16,0 0 9-16,0 0-52 15,0 0-53-15,0 0-33 0,0 0-54 16,-81-3-15-16,48 27-5 15,-2 5 13-15,1 6-1 16,6 1-18-16,8-3 4 16,5-4 0-16,12-4-16 15,3-5 0-15,5-3 14 16,20-2 23-16,11-3 7 16,13-3-5-16,12-3-7 15,8-4-6-15,4-2-7 16,0 0-17-16,-7 0-12 15,-10-6-4-15,-14-2-2 16,-12 2-5-16,-15 3-1 16,-9 1 0-16,-6 2-22 15,-2 0-84-15,-59 15-81 16,1 4-70-16,-18 3-267 0</inkml:trace>
  <inkml:trace contextRef="#ctx0" brushRef="#br0" timeOffset="143620.8021">14895 15582 3 0,'0'0'49'15,"0"0"0"1,0 0-13-16,0 0-27 0,0 0 0 16,-85-8 11-16,72 5 16 15,1 2-10-15,-3 0-13 16,3-1-13-16,-10 1-7 15,4 1-38-15,1 0-29 0</inkml:trace>
  <inkml:trace contextRef="#ctx0" brushRef="#br0" timeOffset="144287.7669">13349 16124 7 0,'0'0'0'0,"0"0"0"15,0 0-7-15</inkml:trace>
  <inkml:trace contextRef="#ctx0" brushRef="#br0" timeOffset="144661.6589">13347 16462 15 0,'0'0'40'0,"0"0"9"16,19 90-16-16,-11-56-11 15,-2 0-15-15,0-3 12 16,3 0-18-16,1-4 1 16,5-3 47-16,3 0 6 15,1-2-21-15,1-3-33 16,1-2 0-16,1-4 6 15,0 0 3-15,1-7 8 16,4-1-1-16,-1-3 6 0,0-1-14 16,4 2-8-1,-2 0-1-15,0 2 1 0,0 0 0 16,2 1-1-16,-1 0 1 16,-1-3-1-16,2-1 1 15,3-2-1-15,-1 0 1 16,1 0-1-16,2 0-26 15,-1 0-30-15,-1 0 8 16,0 0-8-16,-3 0 11 16,-2 0 16-16,8 0-11 0,-8 0-23 15,-2 0 8-15</inkml:trace>
  <inkml:trace contextRef="#ctx0" brushRef="#br0" timeOffset="145443.1737">15423 16367 9 0,'0'0'68'16,"0"0"-6"-16,0 0-3 16,0 0-23-16,8-79-7 15,-8 57-13-15,0-3-3 16,0 0-2-16,0-4 14 16,-7-4 11-16,-4-3-15 15,-1-4-13-15,-3-2 3 16,0-2 2-16,-4 3-3 15,1 1-8-15,-6 4-1 16,-2-1 6-16,-3 3 2 16,-4-2 1-16,-3 2-1 0,-4 1 15 15,0 2 4-15,-2 1-11 16,0 3 9-16,2 4-21 16,2-1-5-16,3 3-28 15,3-1 4-15,4 3 1 16,1-1-13-16,3 3 0 15,2 1 2-15,2 2-2 16,0 2 2-16,2 2-1 16,0 0 2-16,-4 3-31 15,1 1 21-15,-1 2 16 16,-5 3-38-16,-2 0 32 16,-19 1 19-16</inkml:trace>
  <inkml:trace contextRef="#ctx0" brushRef="#br0" timeOffset="153651.9019">21199 15269 869 0,'0'0'141'16,"0"0"-74"-16,0 0-8 16,0 0 35-16,0 0-46 15,0 0 26-15,13 50 48 0,-7-15-25 16,0 5-12-16,0 0-20 16,-3 1-16-16,-3-5 0 15,0-4-12-15,0-5-17 16,0-4-8-16,0-5-5 15,0-6-6-15,3-5 1 16,0-3-1-16,1-1 1 16,7-3-1-16,5 0 16 15,14 0-2-15,12 0-5 16,10-3-8-16,22-2-1 16,19-1 5-16,15 3-4 15,-9 1-2-15,-19 2 0 16,-25 0 1-16,-16 0-1 15,2 0 1-15,2 5 0 0,-3-2-1 16,-5 1 1-16,-11-1-1 16,-6-2 1-16,-5-1-1 15,-2 3 1-15,-4-3 7 16,1 0 5-16,-1 0 3 16,3 0-6-16,-2 0-1 15,1 0 8-15,2 0-2 16,-1-4-5-16,3-1-2 15,-1-3 5-15,0-3-4 16,0-3 4-16,-3-5 9 16,0-7 2-16,-4-5-1 15,-2-5-15-15,-3-6 2 16,0-5-9-16,-2-2 5 16,-12 2-5-16,-2 1 0 0,0 7 0 15,-4 8-1-15,3 8 0 16,3 8-1-16,3 8-8 15,2 5-1-15,-1 2-7 16,3 2-39-16,-2 19-70 16,0 0-146-16,4-6-631 0</inkml:trace>
  <inkml:trace contextRef="#ctx0" brushRef="#br0" timeOffset="155045.4284">21065 15847 965 0,'0'0'179'16,"0"0"-35"-16,0 0 62 15,0 0-81-15,0 0-99 16,0 0-16-16,-19 40 11 16,15 4 11-16,1 8-6 15,0-3-14-15,2 0-6 0,1-7-5 16,0-7 2-1,0-6-3-15,5-8 0 0,3-7-29 16,1-7-9-16,4-6 12 16,0-1 7-16,5-4 18 15,2-7-5-15,1-2 6 16,0 1 1-16,-1 3 0 16,0 2 0-16,-5 5-1 15,0 2 1-15,-1 0-1 16,-1 2-6-16,0 8 6 15,2 1 1-15,-3 0 8 16,0-2-9-16,-2-4 0 0,-1-2 0 16,3-3 8-16,2 0 1 15,-1-3-7-15,4-9 6 16,-1 0-6-16,-3 1-1 16,0 1 0-16,-5 3 5 15,-2 4-6-15,-3 3 3 16,-1 0-3-16,1 0 0 15,0 0 0-15,0 9 12 16,1 1-3-16,-1 1-9 16,-3-1-17-16,0-4-49 15,0-6-124-15,-10 0-88 16,-2-3-111-16</inkml:trace>
  <inkml:trace contextRef="#ctx0" brushRef="#br0" timeOffset="155183.3226">21354 15824 504 0,'0'0'57'16,"0"0"-34"-16,0 0-7 15,0 96-4-15,15-30-12 16,0-12-25-16,0-7-254 0</inkml:trace>
  <inkml:trace contextRef="#ctx0" brushRef="#br0" timeOffset="156410.9893">21588 16046 595 0,'0'0'181'0,"0"0"-127"0,0 0 54 16,0 0-7 0,0 0-43-16,-85 8-16 0,66 11-27 15,6 0-8-15,2 0-7 16,5-4-10-16,4-3 9 15,2-2-48-15,0-8-28 16,15-2-40-16,2 0 84 16,2-2 16-16,-1-10 9 15,-2 0 8-15,-2 4 26 16,-6 3 53-16,-3 1 14 16,-2 4-25-16,0 2-37 15,0 15 85-15,3 7-9 0,0 5-15 16,3 3-21-16,-2 6-26 15,1-1-14-15,-2-1-8 16,-3-2 12-16,-3-3-12 16,0-4-15-1,-3-5-1-15,-6-9 2 0,-3-6-1 16,-1-5 4-16,-1-2-3 16,2-9 1-16,0-12 2 15,5-3-12-15,4-5-12 16,3 1 2-16,0 1-12 15,11 0-7-15,9 0 7 16,1 4-17-16,3 2-21 16,-2 0-11-16,0-1-5 15,-3-2 4-15,-3-5 8 16,-3-5 23-16,1-9 28 0,-4-4 12 16,-1-3 1-16,0 6 0 15,-3 10 35-15,-3 10 47 16,-3 12 60-16,0 7-38 15,0 5-52-15,0 5-26 16,0 18-20-16,0 10 32 16,0 11-4-16,0 7-5 15,0 1-13-15,2-1-10 16,2-6-5-16,1-5 8 16,2-8-9-16,-3-8 0 15,2-7-2-15,-1-8-66 16,-1-9-10-16,1 0 34 15,4-12 32-15,-2-9 11 0,2-3-24 16,3 1 8-16,-5 4 16 16,1 7 0-16,-5 2 1 15,-1 9 0-15,-2 1 0 16,0 0 1-16,0 8 22 16,0 9 8-16,0 0-9 15,0 2-9-15,0-2-7 16,0-3-5-16,0-2-1 15,0-4 0-15,0-3-13 16,0-5-41-16,3 0-12 16,7-10 42-16,0-7-4 15,1-2-11-15,2-2 14 16,-2 1 17-16,-4 1 8 0,0 7 0 16,-4 2 25-1,-1 5 29-15,-2 4 7 0,0 1-18 16,0 0-15-16,0 0-28 15,0 6 7-15,0 4-7 16,-2-1 1-16,2 0-1 16,0-1 0-16,0-2-8 15,10-2-43-15,3-4-37 16,2 0 26-16,1 0 29 16,0-10-1-16,-1-4 1 15,-1-3 5-15,-3 1 21 16,-1-3 7-16,-3 2 11 0,-2 2 53 15,-1 2 22 1,-1 5-2-16,-2 3 5 0,-1 3-19 16,2 2-27-16,-2 0-20 15,0 5-22-15,3 12 33 16,-1 7 29-16,1 5-22 16,3-3-4-16,0-1-9 15,4-3-6-15,6-5-2 16,4-5 1-16,5-3 0 15,11-6 26-15,4-3-13 16,8 0-18-16,-3-7-16 16,-6-3-55-16,-9 4-100 15,-14 3-102-15,-15 3-389 0</inkml:trace>
  <inkml:trace contextRef="#ctx0" brushRef="#br0" timeOffset="157073.8574">21774 16482 1117 0,'0'0'203'16,"0"0"-203"-16,0 0 0 15,0 0 51-15,0 0-12 16,-19 88-14-16,13-65-9 0,-3-1-15 16,0-6 7-1,0-2-6-15,2-6 8 0,5-7-8 16,2-1-2-16,0-8-26 16,2-14-16-16,14-7 24 15,5-2 18-15,3 1 19 16,-2 7 41-16,-2 7-18 15,-2 10 0-15,-2 3 7 16,-2 3-14-16,2 3 25 16,-2 11-6-16,2 6-9 15,0 1-14-15,-2 1-12 16,0-1-10-16,-2-1-8 16,2-6-1-16,-4-4-72 15,2-7-38-15,1-3-66 0,3-7-17 16,1-17 8-16,-2-6 26 15,2-6 79-15,-7 2 80 16,-1 0 60-16,-5 7 64 16,-2 7 37-16,-2 7-3 15,0 9 7-15,0 4-57 16,-2 0-72-16,-8 16-23 16,0 5-2-16,-1 6 13 15,-1 2 0-15,3 0-8 16,3-2 3-16,5-8-3 15,1-4-7-15,0-5-8 16,0-4 0-16,0-4 9 16,6-2 0-16,4 0 8 0,2-11-8 15,0-3-10-15,-2-1-19 16,1 1-19-16,-7 2-75 16,-2 2-143-16,-1 5-301 15</inkml:trace>
  <inkml:trace contextRef="#ctx0" brushRef="#br0" timeOffset="157239.0169">22381 16583 1322 0,'0'0'401'0,"0"0"-297"15,0 0-71-15,0 0 1 0,0 0-34 16,0 0-2-1,0 0-211-15,-4-29-852 0</inkml:trace>
  <inkml:trace contextRef="#ctx0" brushRef="#br0" timeOffset="158696.3848">22187 14804 636 0,'0'0'162'0,"0"0"-31"15,0 0 45-15,0 0-6 16,0 0-53-16,-31-86-31 0,30 63-31 16,1-7-4-1,0-5-34-15,1-8-1 0,10-4-10 16,4-6-5-16,-1 2 0 15,2 3 8-15,-3 7 10 16,-3 10 1-16,-2 7 5 16,-2 11-3-16,1 4-2 15,-2 4-9-15,-1 3-11 16,4 2 0-16,6 0-1 16,8 0 1-16,9 3-1 15,12 3 1-15,10 4 1 16,9-5 0-16,5-2 0 15,5-2 6-15,3-1-7 0,0 0 1 16,0 0-1-16,-7 0 0 16,-8 0 0-16,-3 0 0 15,-12 0 0-15,-10 0 1 16,-5-4-1-16,-9 0 1 16,-9 0-1-16,-2 0 2 15,-7 1 4-15,0 1 1 16,-1 0 0-16,-2 0 15 15,0 2-1-15,1 0-10 16,-1 0-5-16,0 0-5 16,0 0-1-16,0 0 0 15,0 0-1-15,0 0-11 16,0 14 3-16,0 10 9 16,0 10 48-16,0 7-2 15,0 5-7-15,-3 4 1 0,-3-2 2 16,-2-1-11-16,-1-2-9 15,1-3-1-15,-1-4-9 16,0-6-11-16,3-5 1 16,2-8 0-16,1-5-1 15,3-6 0-15,0-3-1 16,0-5-6-16,0 0-54 16,0 0-98-16,0-7-169 0</inkml:trace>
  <inkml:trace contextRef="#ctx0" brushRef="#br0" timeOffset="180196.2037">13560 15808 227 0,'0'0'171'15,"0"0"-104"1,0 0 35-16,-79-28 9 0,51 20 9 16,-2 1-12-16,-2 0-25 15,-3 4-25-15,-2 2-2 16,-4 1-5-16,-5 0-14 15,0 0 8-15,-3 9-4 16,1 3 9-16,0 3-3 16,5 6 15-16,1 6 1 15,9 9-14-15,5 9-13 16,8 6-1-16,4 8-16 16,7 3 5-16,3-1-8 15,6 13 13-15,0 12 7 0,5 11 1 16,6-5-15-16,3-20 3 15,-4-18-1-15,0-16-10 16,1 4-4-16,4 4-10 16,5 4 1-16,1-9-1 15,4-6-1-15,5-5-6 16,1-8 7-16,3-5 9 16,2-4 9-16,-2-7 2 15,2-6 2-15,3 0 11 16,4-19 2-16,2-2-6 15,3-4-10-15,-2-5-9 16,-1 0-1-16,-2 3-2 16,-4-2 2-16,-6 1 0 15,-6 3 3-15,-2-1 6 16,-4-1 2-16,-3 1-2 0,-3-5-3 16,1-4 5-16,-4-5-5 15,-3-8 1-15,-3-7-1 16,-4-2-8-16,-2-1-5 15,0 4-1-15,-10 3-1 16,-5 5 1-16,-5 3-1 16,-1-1 1-16,-4-2-1 15,-1 3-1-15,-3 1 1 16,0 1-1-16,-3 2-5 16,-2 8 6-16,3 1-3 15,1 4-4-15,4 7 7 16,0 2-2-16,-1 7-7 0,1 0 9 15,-2 4-8-15,0 1-1 16,-3 0 8-16,-2 2-5 16,6 3-8-16,3 0-8 15,5 0-12-15,5 0-32 16,5 0-39-16,2 8-91 16,2 3-117-16,-1-1-219 0</inkml:trace>
  <inkml:trace contextRef="#ctx0" brushRef="#br0" timeOffset="183239.7291">13967 15874 121 0,'0'0'211'0,"0"0"-148"16,0 0-31-16,0 0 46 15,0 0-9-15,0 0-33 16,0-2-17-16,0 2-7 16,2-2-2-16,-2 2-9 0,0 0 0 15,0 0-1 1,0 0-1-16,6 0-58 0,-2 0-81 15,2 0-115-15</inkml:trace>
  <inkml:trace contextRef="#ctx0" brushRef="#br0" timeOffset="183495.3598">14827 15738 170 0,'0'0'305'16,"0"0"-226"-16,0 0-59 15,0 0-18-15,0 0-1 16,0 0 1-16,0 0-2 15,0 0-66-15,-5 0-169 0</inkml:trace>
  <inkml:trace contextRef="#ctx0" brushRef="#br0" timeOffset="183767.5796">13888 15816 608 0,'0'0'85'16,"0"0"-85"-16,0 0-17 15,0 0 4-15,0 0 4 16,0 0-12-16,0 0-18 16,11 15-135-16</inkml:trace>
  <inkml:trace contextRef="#ctx0" brushRef="#br0" timeOffset="183990.6751">14925 15729 449 0,'0'0'6'0,"0"0"-6"0,0 0-6 16,0 0 6-1,0 0-38-15,0 0-149 0</inkml:trace>
  <inkml:trace contextRef="#ctx0" brushRef="#br0" timeOffset="184255.2713">14041 15810 548 0,'0'0'83'0,"0"0"-83"16,0 0-130-16,0 0 66 15,0 0 43-15,0 0-37 16,0 0-59-16</inkml:trace>
  <inkml:trace contextRef="#ctx0" brushRef="#br0" timeOffset="184600.8567">15002 15679 500 0,'0'0'68'0,"0"0"-52"16,0 0 0-16,0 0 27 15,0 0-4-15,0 0-20 16,0 0-8-16,0 0-11 16,0 0-3-16,0 0 2 15,0 0 0-15,0 0 0 0,0 0-8 16,0 0 3 0,0 0 5-16,0 0-8 0,0 0-7 15,-1 0-27 1,-5 0-44-16,0 0-125 0</inkml:trace>
  <inkml:trace contextRef="#ctx0" brushRef="#br0" timeOffset="184892.6935">13970 15821 568 0,'0'0'2'15,"0"0"-2"-15,0 0-51 16,0 0 37-16,0 0 8 15,0 0 5-15,0 0-21 16,14 3-20-16,-5 1-106 16,0-1-47-16</inkml:trace>
  <inkml:trace contextRef="#ctx0" brushRef="#br0" timeOffset="185409.8246">15126 15787 413 0,'0'0'85'0,"0"0"-66"0,0 0-11 15,0 0 18-15,0 0 13 16,0 0-21-16,0 0-16 16,-4 0-1-16,4 0-1 15,0 0 0-15,0 0-7 16,0 0 7-16,0 0 0 15,0 0 0-15,0 0 1 16,0 0-1-16,0 0 7 16,0 0-7-16,0 0-2 15,0 0 2-15,0 0-2 16,0 0 1-16,0 0 0 16,0 0 0-16,0 0-1 15,0 0 1-15,0 0 0 0,0 0 0 16,0 0 0-1,0 0 1-15,0 0 1 0,0 0 1 16,0 0-2-16,0 0-1 16,-3 0-39-16,0 0-87 15,0 0-143-15</inkml:trace>
  <inkml:trace contextRef="#ctx0" brushRef="#br0" timeOffset="186046.7011">14065 15863 464 0,'0'0'88'0,"0"0"-49"16,0 0-7-16,0 0 23 15,0 0-12-15,0 0-14 16,0 0-19-16,5-16-10 16,-3 16 0-16,1 0-55 15,4 0-18-15,1 0-69 16,-1 0-136-16</inkml:trace>
  <inkml:trace contextRef="#ctx0" brushRef="#br0" timeOffset="195146.5136">3959 14882 948 0,'0'0'198'0,"0"0"-117"15,0 0 1-15,0 0 45 0,0 0-31 16,0 0-55-16,52 0 13 15,8 0 61-15,31-12-13 16,31-12-23-16,17-3-16 16,2-2-16-16,-8 0-9 15,-16 5-6-15,-11 4-8 16,-23 2-11-16,-19 6-5 16,-18 4-2-16,-13 1-6 15,-1 2 1-15,-4 0-1 16,-6 1-1-16,-10 3-45 15,-9 1-17-15,-3 0-23 16,0 0-65-16,-33 5-98 16,2 8-147-16,-6 0-245 0</inkml:trace>
  <inkml:trace contextRef="#ctx0" brushRef="#br0" timeOffset="195485.2764">4213 15150 1007 0,'0'0'201'0,"0"0"-138"16,0 0-32-16,0 0 75 15,0 0 53-15,0 0 5 16,150-21-31-16,-38-2-22 15,11-4-19-15,-3-1-8 16,-12 4-26-16,-20 1-11 16,-14 3-12-16,-14 7-17 0,-15 3-10 15,-4 1 0-15,-2 0-7 16,3 2 0-16,-7 1-1 16,-9 2-1-16,-11 3-29 15,-9 1-32-15,-3 0-29 16,-3 0-65-16,0 0-117 15,0 0-341-15</inkml:trace>
  <inkml:trace contextRef="#ctx0" brushRef="#br0" timeOffset="202213.039">14108 15765 580 0,'0'0'115'15,"0"0"-40"-15,0 0 57 0,0 0 22 16,-84-16-29-1,56 16-34-15,-6 3-16 0,-1 11-4 16,1 6-7-16,1 5-14 16,0 11-20-16,0 8 8 15,2 9 6-15,2 8-8 16,3 2 3-16,4 0-9 16,5 0-4-16,5-3-6 15,6-4 1-15,6-1-5 16,0-1 4-16,8-8-2 15,10 0-8-15,5-10 3 16,4-7-4-16,3-7-1 16,3-5 3-16,1-9 2 15,2-4-2-15,1-4 2 16,-1 0-3-16,3-3-8 0,-6-9-1 16,1-2 6-16,-4-1-5 15,-3-3-1-15,-2-2 1 16,-4-2 7-16,-2-4 4 15,-5-1-3-15,2-4 9 16,-5-3-3-16,-3-1 2 16,0-3-8-16,-4 1 0 15,-2 1-4-15,0 2-4 16,-2 0 5-16,0 5 3 16,0-4-4-16,0 2-4 15,-4-3 8-15,-2 1-9 16,-1 2 5-16,-3 0-4 15,-1 0 4-15,-2 4-6 16,4 4 2-16,-1 4 8 16,2 3-10-16,-2 6 0 0,2 0 1 15,0 2-1-15,-3 4 0 16,-3 2-28-16,-4 2-68 16,-1 0-63-16,-21 18-62 15,7 3-269-15,0-2-535 0</inkml:trace>
  <inkml:trace contextRef="#ctx0" brushRef="#br0" timeOffset="207141.3145">15085 15770 146 0,'0'0'127'15,"0"0"-72"-15,0 0 10 16,0 0 21-16,0 0-11 16,0 0-1-16,-61-24-18 15,49 19 21-15,-1 2-14 16,-1 1-7-16,-2 1-8 15,0 1-2-15,0 0 11 16,-2 0-7-16,0 3-2 16,0 11-12-16,-3 6 2 15,1 5-2-15,1 11 9 0,0 6-12 16,3 10 2-16,2 7 0 16,4 0-3-16,2 2-5 15,3-2 8-15,2-2-7 16,3 0 2-16,0-1 17 15,0-1-6-15,8-3 1 16,6-3-3-16,4 0 4 16,2-8-1-16,5-2-19 15,0-8 2-15,3-6-7 16,2-5 1-16,3-9 12 16,4-2 1-16,5-9 2 15,-2 0 2-15,1 0 9 16,3-10-8-16,-5-6-6 15,-5 1-1-15,-2-4-10 0,-4 0-1 16,-6 0 4-16,-2-1-6 16,-4-4 10-16,-4 1-6 15,-2-8 4-15,-2-2-5 16,-3-5-5-16,-2-5-1 16,-3-2-4-16,0-4-10 15,0 3 1-15,0 0 5 16,-5 3 0-16,-6 0-4 15,-3 0-1-15,-3 0-1 16,-2 2 6-16,-5 0-5 16,-3 3 5-16,-1 1-6 0,-3 5 0 15,-1 4 0 1,-1 5 0-16,1 3 0 0,-1 5-1 16,1 3 0-16,1 3 0 15,3 5-1-15,1 2-8 16,2 2-11-16,3 0-13 15,0 12-40-15,0 7-51 16,-7 25-59-16,7-4-53 16,3-1-301-16</inkml:trace>
  <inkml:trace contextRef="#ctx0" brushRef="#br0" timeOffset="228120.6025">12318 14984 202 0,'0'0'222'16,"0"0"-109"-16,0 0-42 15,0 0 97-15,0 0 3 16,0 0-45-16,-21-11-11 15,21 11-6-15,0 0-28 16,0 0-18-16,0 0-21 0,0 0-12 16,0 0-12-1,0 0-7-15,0 0 2 0,2-2-4 16,14-2 3-16,9-1 20 16,12-5 14-16,11-1-2 15,21-8 7-15,23-3 3 16,21-3 0-16,7-1-11 15,-10 4-15-15,-26 6-5 16,-26 5-10-16,-15 4-2 16,-6 0-10-16,2 1 6 15,0-1-6-15,1 0-1 16,-10 4 1-16,-7-2-1 16,-7 4 0-16,-7-2 0 15,-4 3 0-15,-5 0-37 0,0 0-30 16,0 0-50-1,-32 0-96-15,-2 6-177 0,-11 0-244 16</inkml:trace>
  <inkml:trace contextRef="#ctx0" brushRef="#br0" timeOffset="228504.43">12260 15180 914 0,'0'0'127'0,"0"0"-101"0,0 0-20 16,0 0 57-16,121-17 72 15,-69 5-12-15,18-6-5 16,25-6-41-16,29-5-23 15,12-2-3-15,-3 0-3 16,-7 1-13-16,-21 4-6 16,-17 5-3-16,-23 5-8 15,-19 3-8-15,-7 3 0 16,2 0-4-16,0 0-4 16,0-3 4-16,-9 5-5 15,-8-1 0-15,-10 4 1 0,-3 1-1 16,-6 2-1-1,-3 2-13-15,-6 0-66 0,-12 3-127 16,-9 5-326-16</inkml:trace>
  <inkml:trace contextRef="#ctx0" brushRef="#br0" timeOffset="246469.9734">2741 14713 644 0,'0'0'59'0,"0"0"-58"15,0 0-1-15,123-1 40 16,-68 7 31-16,5 9 8 16,1 9 5-16,6-1-3 15,3 8-23-15,14 5-2 16,16 7-14-16,16 3-14 15,8-5 15-15,0-7 5 16,0-11-12-16,-2-12 1 16,7-7 0-16,4-4-6 0,3 0-3 15,3-7 2-15,-1-4-8 16,-2 0 3-16,-7 3-2 16,-10 0-11-16,-9 4 6 15,-11 1-2-15,-22 3-2 16,-20 0-3-16,-15 0-5 15,-8 0 6-15,5 0-12 16,2 1 2-16,2 6 6 16,-3 2-7-16,-2-1 7 15,0 1-7-15,-4 0 7 16,5 0-6-16,-3-1 7 16,2-2-2-16,-2-1-1 15,0-3 3-15,4-1-1 16,0-1 4-16,4 0-2 15,2-1 3-15,3-7-4 0,5-5 1 16,-2-2-2-16,5-4-8 16,-6-3 0-16,-1-2 2 15,-6-4 5-15,-3-4 0 16,-5-2-6-16,-2-8 0 16,-3-4 5-16,-2-4 3 15,-4-5-8-15,-1-2-1 16,-4-5 1-16,-1 1 1 15,0-4-1-15,-1 0 0 16,2 0 1-16,-5 1-1 16,-4 4 0-16,-3 0 10 15,-8 4-10-15,0 1 4 16,-7 1 5-16,-13 2-8 0,-5-2 5 16,-6 5-6-1,-5 3 0-15,-6 5 0 0,-6 7-1 16,-2 6 0-16,-3 7 0 15,-4 5 0-15,-1 4-1 16,-4 5-5-16,-1 5 6 16,-4 1-1-16,-17 1 0 15,-17 0 1-15,-20 1 0 16,-7 6 0-16,3-1 0 16,1 2 0-16,8 1 1 15,-7-2 0-15,-4 1-1 16,1-1-1-16,2 2 0 0,1-3 0 15,6 1 1-15,5-1 0 16,6 0 0-16,12-1 0 16,3 1 1-16,3-2 0 15,1 3 1-15,2 0-2 16,14-2 0-16,8 2-1 16,14 0 0-16,3-2 0 15,-11 6 1-15,-26 2-1 16,-17 7 1-16,8 0-1 15,9 0 0-15,16 0 1 16,13-4 0-16,-7 4 0 16,-3 2 1-16,3 3-1 15,-2-3 1-15,2 2-1 16,1 0-1-16,-1 2 0 0,7-1 0 16,2 2 0-16,6-1-2 15,3-2 3-15,4 2-1 16,11-2 0-16,2 1 1 15,6 4-6-15,3 2 5 16,5 5 0-16,3 6 1 16,3 2-1-16,0 4 1 15,5 5 1-15,1 1-1 16,0 1 1-16,2 3 8 16,14 1-8-16,6 1 1 15,6 1 10-15,10-2 13 16,9-7-10-16,22-4 2 15,25-10 14-15,27-13 27 16,13-15 25-16,-1-10-18 0,-6-13 0 16,-17-14-19-1,-18 1-15-15,-23 4-18 0,-17 5 2 16,-16 6-15-16,0-2 0 16,-6 3 0-16,-2 3-65 15,-9 7-106-15,-8 0-146 16,-8 2-432-16</inkml:trace>
  <inkml:trace contextRef="#ctx0" brushRef="#br0" timeOffset="252040.6165">19042 2684 1277 0,'0'0'139'16,"0"0"-30"-16,-29-94-3 16,25 75 27-16,2 15-16 15,2 6-63-15,0 48-53 16,8 52 23-16,14 46 74 16,4 26-23-16,2 5-18 15,-4-17-24-15,-4-15 1 16,-4-4-9-16,-6-7-13 15,-4-16-11-15,-4-29 1 0,-2-30-2 16,0-26-8-16,0-18-59 16,0-10-40-16,-8-27-57 15,-5-14 1-15,-2-25-511 16</inkml:trace>
  <inkml:trace contextRef="#ctx0" brushRef="#br0" timeOffset="252507.0788">19055 2332 1058 0,'0'0'121'16,"94"-34"-89"-16,-4 12 20 0,25-3 26 16,7 4 9-16,-9 4-4 15,-15 3-32-15,-24 6-13 16,-14 1-19-16,-17 2-5 15,-11 2 0-15,-2-2 9 16,-1 4 12-16,-6 1-9 16,-9 0-7-16,-5 11 0 15,-3 15 12-15,0 27 46 16,3 39 5-16,4 44 28 16,8 29-39-16,4 4-9 15,3-8-18-15,2-23-13 16,2-15-16-16,-2-6 0 0,-2-12-5 15,-1-9-3-15,-7-23-5 16,-4-15-1-16,-9-16 0 16,-2-10 0-16,-4 1 0 15,-1 4 0-15,0-5 5 16,-15-9 0-16,-13-9 0 16,-14-4 3-16,-29-9-2 15,-23-1-7-15,-30 0 0 16,-9-3-10-16,8-6-15 15,9-4-49-15,13-6-88 16,25 1-130-16,7-6-453 0</inkml:trace>
  <inkml:trace contextRef="#ctx0" brushRef="#br0" timeOffset="252996.3373">17489 2689 1013 0,'0'0'175'16,"0"0"-22"-16,0 0 74 15,0 0-30-15,0 0-42 16,0 0-86-16,0 0-69 16,0 54 1-16,7 18 12 15,0 1 51-15,-3-5-21 16,-1-20-23-16,0 4-11 0,3 2 2 16,-3-9-10-16,0-12-1 15,0-7-13-15,-3-11-87 16,0-13-74-16,-6-16-13 15,-10-15-152 1,-7-8-291-16</inkml:trace>
  <inkml:trace contextRef="#ctx0" brushRef="#br0" timeOffset="253581.3794">17303 2426 770 0,'0'0'117'0,"0"0"-23"16,115-46 39-16,-14 22 4 15,38 4-12-15,17 1 1 16,7 7-24-16,-16 1-31 16,-19 0-18-16,-8-1-20 0,-29 1-14 15,-19 2-10-15,-24-1-7 16,-11 1 5-16,-4 1-1 16,-1-1 0-16,-5 2 15 15,-16 3 42-15,-5 2 34 16,-5 2-12-16,-1 0-41 15,0 5-39-15,0 15-4 16,0 10 17-16,0 13 16 16,0 20 4-16,9 22-11 15,5 19 1-15,2 9-5 16,2-4-9-16,-2-24 0 16,-5-22-2-16,-1-15-6 15,-3-4-5-15,3 6 6 16,0 6-6-16,0-3 5 0,-4-10-5 15,-1-15-1-15,-4-9 1 16,-1-11 6-16,0-7 2 16,-1-1 3-16,-17 0 3 15,-16-3 6-15,-27-8-20 16,-33-3-1-16,-33 2 0 16,-19 6-1-16,-3 6-5 15,3 0 5-15,14 9-5 16,10 5 6-16,14 3 1 15,22-6 8-15,24 1 2 16,18-4-2-16,9 0-3 16,3 0-6-16,3 0 1 15,6-2-1-15,12-2 0 16,10-2-13-16,1 0-33 0,6 1-68 16,37-3-80-16,-3 0-138 15,-3-4-557-15</inkml:trace>
  <inkml:trace contextRef="#ctx0" brushRef="#br0" timeOffset="254161.8424">18289 2617 499 0,'0'0'78'15,"0"0"-52"-15,0 0-12 16,0 0-2-16,0 0-4 0,0 0-7 16,3 0-1-16,6 3-41 15,4-3-148-15</inkml:trace>
  <inkml:trace contextRef="#ctx0" brushRef="#br0" timeOffset="254386.8736">19583 2626 1111 0,'0'0'30'16,"0"0"-30"-16,0 0-29 15,0 0-30-15,0 0-132 16,0 0-99-16,0 0-205 0</inkml:trace>
  <inkml:trace contextRef="#ctx0" brushRef="#br0" timeOffset="254586.194">19683 4134 921 0,'0'0'0'0,"0"0"-584"0</inkml:trace>
  <inkml:trace contextRef="#ctx0" brushRef="#br0" timeOffset="256058.2775">21929 2510 662 0,'0'0'139'16,"0"0"-42"-16,0 0 23 15,0 0 10-15,0 0-30 16,0 0-21-16,0 0-25 0,93-43 1 16,-26 28-10-1,21-2 5-15,-1 2-8 0,-7 1-17 16,-11 2-11-16,-16 2 8 16,4 1-5-16,3-3-8 15,-8 0 4-15,-11 4 5 16,-9-1 4-16,-11 3 20 15,-5 2 2-15,-8 1 3 16,-5 1 13-16,-2 2 3 16,-1 0-24-16,0 0-37 15,0 0-2-15,0 13-28 16,0 11 13-16,2 12 15 16,4 11 9-16,1 12 4 15,2 14 5-15,3 16 3 16,1-5-10-16,0-9 0 0,1-11 3 15,0-16-8-15,2 4 1 16,1 4-6-16,-1-6 0 16,-2-5 6-16,-1-4-6 15,-4-6 1-15,-3-7-1 16,-2-7 5-16,-2-8-6 16,-2-5 1-16,0-6 1 15,0-2 8-15,0 0-1 16,-8 0 0-16,-14 0 10 15,-11-7-18-15,-10 0 5 16,-12-3-6-16,-6 0 0 16,-5 0-6-16,-3 1 6 0,0 1 1 15,4 3-1-15,4-1 2 16,4 3-1-16,8 1 0 16,0 2 0-16,11 0 0 15,4 0 2-15,6 0-3 16,7 0 1-16,3 0 0 15,5 0 4-15,2 0-4 16,1 0-1-16,4 0 6 16,-2-3-4-16,2 0 7 15,-2-5 2-15,-2-3 0 16,1-4-4-16,-2-6 5 16,1-5-3-16,3-3 6 15,0-7-14-15,1-2 12 16,3-4-12-16,1-3 0 15,2-3-1-15,0-2 1 0,0 2 0 16,5 4 7 0,5 3-7-16,-2 7 5 0,2 2 5 15,2 4 1-15,2 1-12 16,2-1 6-16,2 3-5 16,1 0 11-16,3 2-11 15,-1 3 1-15,2 3 7 16,-1 5-8-16,-4 2 7 15,0 3-8-15,-3 1 0 16,-5 3 0-16,-2 3-2 16,-2 0 1-16,-3 0-5 15,-2 0 0-15,2 0-40 16,0 0-75-16,0 6-137 0,-1-6-458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20T06:42:47.6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12142 6543 380 0,'0'0'88'0,"0"0"-1"16,0 0 38-16,0 0 76 15,0 0-75-15,0 0-35 16,-2-7-20-16,26 5-8 15,24 0 27-15,34-2 44 0,39-2-27 16,23-1-18-16,4 3-22 16,-8-1-17-16,-16 2-1 15,-3 0-5-15,4-1-13 16,-1 1-6-16,-5-1-12 16,-3 1-10-16,-9 0-2 15,-19-1 5-15,-21 1-6 16,-21 1 0-16,-13 0 0 15,-5 1-38-15,-9-1-47 16,-8 0-48-16,-11 2-49 0,-42-1-41 16,-7-1-146-16,-11 2-345 15</inkml:trace>
  <inkml:trace contextRef="#ctx0" brushRef="#br0" timeOffset="281.798">12524 6738 641 0,'0'0'111'16,"0"0"-72"-16,0 0 1 16,0 0 50-16,0 0 80 15,134 4 11-15,-34-6-17 16,34-13-58-16,17-2-36 0,-7 0-15 15,-14 2-15-15,-24 4-14 16,-6 0-4-16,-5 5-7 16,-17 1-7-16,-17 2-8 15,-15 3 0-15,-7 0-1 16,15 1-84-16,-8 8-187 16,-9-2-294-16</inkml:trace>
  <inkml:trace contextRef="#ctx0" brushRef="#br0" timeOffset="5255.2734">15687 13687 1083 0,'0'0'120'16,"18"-87"-45"-16,-3 45-4 15,3 2-3-15,-3 15 24 16,0 11-41-16,-5 12-35 15,4 2-16-15,2 24 2 16,3 24 21-16,-2 29 32 16,-10 27 8-16,-7-2 6 15,0-20-1-15,-10-24-6 0,-2-18-1 16,-3 5-1-16,2 5-5 16,2 2-27-16,2-6-9 15,9-5-7-15,0-5-5 16,18-7 3-16,10-5-8 15,10-9-1-15,8-6 8 16,5-9-7-16,5-1-2 16,3-20-45-16,18-37-107 15,-17 5-110-15,-12-5-348 0</inkml:trace>
  <inkml:trace contextRef="#ctx0" brushRef="#br0" timeOffset="5619.2731">16337 13294 1111 0,'0'0'139'0,"0"0"-106"16,0 0-17-16,0 0 17 16,0 0 25-16,98-16 19 15,-75 32-23-15,-6 6 0 16,-1 5-9-16,-8 5 1 15,-5 4 33-15,-3 3-17 16,-3 5-7-16,-14 1 8 0,0 0 6 16,0 0-5-16,3-6-14 15,4-6-20-15,4-7-2 16,6-6-13-16,0-6-4 16,0-4 1-16,16-5 12 15,10-5 8-15,9 0-2 16,12-4-14-16,13-9-10 15,8-3-6-15,1 2-7 16,-2 1-95-16,15 6-157 16,-19 2-330-16,-11 2-640 0</inkml:trace>
  <inkml:trace contextRef="#ctx0" brushRef="#br0" timeOffset="8087.8821">16342 13349 49 0,'0'0'117'0,"0"0"-32"0,0 0-1 15,0 0-26-15,0 0-18 16,0 0-21-16,0 0-19 15,8-17-3-15,-7 17-214 0</inkml:trace>
  <inkml:trace contextRef="#ctx0" brushRef="#br0" timeOffset="8480.4621">18207 14221 1358 0,'0'0'167'16,"0"0"-117"-16,0 0-37 15,0 0 6-15,-71 81 38 16,56-33 11-16,2 3-15 16,2 6-12-16,3-1-25 0,0-2-8 15,4-6-6-15,2-7-1 16,2-9-1-16,0-10-25 15,15-14-82-15,31-23-106 16,-2-17-100-16,-2-10-379 0</inkml:trace>
  <inkml:trace contextRef="#ctx0" brushRef="#br0" timeOffset="8823.4479">19120 13343 1317 0,'0'0'167'0,"0"0"-126"0,0 0-41 15,0 0 0-15,0 0 9 16,0 0 54-16,15 92-5 16,-15-43-9-16,0 8-12 15,0 2-2-15,-7 3 7 16,-6 0 4-16,1-1-17 15,-1-4-7-15,5-5 0 16,4-10-15-16,4-6 6 16,0-7-5-16,6-5-1 0,11-6 0 15,6-4 7 1,7-5-7-16,5-6 8 0,6-3-8 16,4 0 3-16,4-18-10 15,1-3-44-15,8-22-82 16,-14 7-97-16,-10-1-322 15</inkml:trace>
  <inkml:trace contextRef="#ctx0" brushRef="#br0" timeOffset="9138.5209">19548 13004 1375 0,'0'0'174'0,"0"0"-114"16,0 0 46-16,0 0-39 16,0 0-7-16,0 0-29 15,0 0 52-15,-8 97 8 16,20-44-25-16,0 6-7 15,0 1-16-15,4 0-24 16,-4-1-3-16,0 1-16 16,-3-3 0-16,-1 2-2 15,-2 16-109-15,-2-14-229 16,-4-15-520-16</inkml:trace>
  <inkml:trace contextRef="#ctx0" brushRef="#br0" timeOffset="9612.3697">18648 15037 1674 0,'0'0'199'16,"0"0"-199"-16,115-40 0 15,5-5 12-15,29-7 46 16,14 1 8-16,-4 7 7 16,-16 7-26-16,-9 2-19 15,-9 1-13-15,-28 7-6 16,-22 6-7-16,-26 6-2 0,-15 4 0 15,-4-1-79 1,-9 3-76-16,-21 0-66 0,-1 6-170 16,-28 2-535-16</inkml:trace>
  <inkml:trace contextRef="#ctx0" brushRef="#br0" timeOffset="9859.1951">18493 15168 82 0,'0'0'1572'0,"0"0"-1416"16,0 0-144-1,175-6-11-15,-19-22 87 0,23-5 38 16,7 1-29-16,-17 3-26 16,-27 4-33-16,-15 4-17 15,-30 3-14-15,-25 4-1 16,-25 5 4-16,-16 1-10 15,-1-1-34-15,-6 1-70 16,-14-4-89-16,-8 4-114 16,-2 1-388-16</inkml:trace>
  <inkml:trace contextRef="#ctx0" brushRef="#br0" timeOffset="13685.1989">10244 5112 388 0,'0'0'65'15,"0"0"-40"-15,0 0 2 16,0 0-10-16,0 0 30 0,0 0 3 16,0-1-18-16,2 1-19 15,-2 0-6-15,0 7 33 16,1 6 15-16,-1 6-4 15,0 6-21-15,0 7-2 16,0 6 8-16,0 5-6 16,0 7 3-16,0 4 8 15,0 4-17-15,0 1-6 16,0 0 3-16,0-1-8 16,0-1 0-16,2 1 2 15,1-3-8-15,3-2-5 16,3 1-1-16,-2-3 6 15,1 2-6-15,-1-3 6 16,2-1-6-16,-1-3 1 16,-2-3 4-16,1-6-6 0,-1-3 1 15,-2-8 0-15,-2-5-1 16,2-4 1-16,-2-3-1 16,-1-5 0-16,1-2 0 15,1-3 2-15,0-1 0 16,1 0-2-16,4-3 6 15,-1 4-6-15,4-3 2 16,4 2-1-16,6-2-1 16,4 2 0-16,8 0 7 15,8-1-6-15,6 2 9 16,6 0-4-16,8-2 3 16,7 3 2-16,5-1-2 0,10 1 3 15,19 3 1 1,12-2 1-16,2 2-1 0,-9 1 3 15,-7-4-14-15,-14 0 5 16,2-3-6-16,2 1 5 16,2-1 3-16,4 0-9 15,2 1 1-15,3 2 0 16,-1 1 0-16,1 3-1 16,3 0 2-16,0 1-1 15,5-1 0-15,0-1 0 16,0 1 7-16,-3-4 1 15,1 2-8-15,-1-5 0 16,0 1 8-16,-1-3-1 0,0 0-6 16,1 0 9-16,5 0-10 15,2-3 1-15,2-3-1 16,3 0 0-16,0-2 6 16,-4 0-7-16,3 5-2 15,-8-1 2-15,-4 2 0 16,-5 2-1-16,-5 0 1 15,-1 0 1-15,-3 0 1 16,-2 0-2-16,-3 0 0 16,-2 2 1-16,-1-1 1 15,0 1 4-15,0-2-5 16,-10 1 6-16,-12-1 9 16,-15 1-3-16,2 1-6 0,4 3 16 15,8-3 4 1,7 4-14-16,-4-2 3 0,-2 1 1 15,0 1 5 1,6-2 0-16,0-2-2 0,15 3 2 16,-7-1-8-16,4-2 5 15,-3 1 2-15,-8-2-12 16,7 0 5-16,1-1 9 16,-3 0-1-16,-2 0-7 15,-4 0-6-15,0-6 2 16,-6-6 3-16,1-1-6 15,-3-1-2-15,-3-6 6 16,1 1-2-16,0-5 2 16,0-1-11-16,-1-5 12 0,2-2-11 15,2-2 7 1,0-2-9-16,1-5 0 0,3-6 2 16,0-11-1-16,0-1 8 15,1-10-9-15,1 2 1 16,-3-1 0-16,-2-1 0 15,-3 5 0-15,-7 6 9 16,-5 7-10-16,-10 9 0 16,-9 6-1-16,-7 5 1 15,-6 4 0-15,-5 5 0 16,-5 1 0-16,0 4 0 16,-4 3 1-16,0 4 1 15,0 1-2-15,0 1 2 0,-8 3-1 16,-7-2-1-1,-7 2 0-15,-7 0-2 0,-5 0 2 16,-10 2-3-16,-6-1-3 16,-6 1 5-16,-5 3-5 15,-5-2 6-15,-5-1-1 16,0 1 0-16,-14 0 1 16,-13-3-7-16,-17-1 7 15,-1 0-1-15,8-1 1 16,11 0-1-16,14 3 0 15,-1 0 1-15,1-1 0 16,-1 1 0-16,-2-1-1 16,-2 0 1-16,-2-3 0 0,-5 4 1 15,-7-1-1 1,-9-2 0-16,-4 2 1 0,-5-3-1 16,-1 1 0-1,-1 0-1-15,-2 0-5 0,0-1-1 16,-3 1 6-16,-5 0-9 15,-2 2 2-15,-5 0 1 16,2 0 7-16,7 2-1 16,2 1-7-16,7-1 1 15,8 3 7-15,5 0-1 16,10 0 0-16,19 0 1 16,15 0-1-16,16 0 0 15,0 2 1-15,-7 1-1 16,-8 0 0-16,-9 0 0 0,0-1 0 15,0 0-1-15,2-1 1 16,-2 1 1-16,4-1-1 16,0 0 0-16,0 1 0 15,-2 0 1-15,-2-1 0 16,0 2 0-16,-2 1-1 16,1-3 0-16,0 1-1 15,5-2 2-15,5 0 2 16,1 0-2-16,4 0 0 15,3 0 0-15,3-3 0 16,1-2 0-16,0 0 1 16,2 1-2-16,-3 1 1 15,0-1 0-15,-5 1 0 16,-1 0 0-16,-3 1-2 16,-2 1 2-16,1 1 0 0,-3 0 0 15,3 0 0-15,-1 0 2 16,3 0-1-16,2 0-1 15,3 0 1-15,4 1 0 16,2-1 0-16,3 0 3 16,4 0-4-16,6 0 0 15,3 0 1-15,4 0 0 16,5 0 0-16,-3 0 5 16,3-3-4-16,-1 1-1 15,-1-2 0-15,-2 1 5 16,-2 3-6-16,-1-2 0 0,1 2 0 15,0 0 0 1,6 0 0-16,5 0 0 16,5 0 0-16,7 0 0 0,2 0 0 15,3 0 0-15,2 0 0 16,0 0 0-16,0 0-1 16,0 0-28-16,5 0-101 15,7-1-170-15,3-4-186 0</inkml:trace>
  <inkml:trace contextRef="#ctx0" brushRef="#br0" timeOffset="21214.3882">5672 14146 920 0,'0'0'128'0,"0"0"-95"15,0 0 3-15,0 0 3 16,0 0-29-16,0 0 0 0,22 137 70 16,21 5 37-16,8 34-11 15,-1 14-7-15,-6-10-33 16,-13-25-12-16,-9-5-14 15,-7-11-7-15,-6-6-9 16,-9-10 10-16,0-4 10 16,0-6-12-16,0-9-1 15,-3-21 1-15,0-23-4 16,3-20-9-16,0-10-3 16,6 2-1-16,11-4-7 15,14-8 1-15,33-17 15 16,63-18 33-16,84-44-2 15,67-22-2-15,47-13-7 16,29 2-6-16,-11 14-17 16,7 10 6-16,-6 10-1 0,-18 12-12 15,-29 8-4-15,-37 7 0 16,-46 8-1-16,-48 1-11 16,-55 6-1-16,-46 3 1 15,-34 3 0-15,-22 3-30 16,-9-2-16-16,-27-1-19 15,-15 3-114-15,-19 1-428 0</inkml:trace>
  <inkml:trace contextRef="#ctx0" brushRef="#br0" timeOffset="22451.0272">6675 14712 1565 0,'0'0'175'0,"0"0"-130"16,0 0-23-16,0 0 29 15,0 0 46-15,0 0-14 16,0 1-52-16,0-1-21 15,0 2-1-15,0-2 9 16,0 0 1-16,0 0 0 16,0 0 0-16,0 0-1 15,0 0-3-15,0 0-2 16,0 0-7-16,0 0-3 16,0 0-2-16,0 0-1 15,0-2-43-15,1-3-78 16,16-12-109-16,1-2-292 15,1-2-78-15</inkml:trace>
  <inkml:trace contextRef="#ctx0" brushRef="#br0" timeOffset="22955.2499">7798 14533 1011 0,'0'0'136'16,"0"0"-98"-16,0 0-21 15,0 0 8-15,0 0 27 16,0 0-17-16,0 0-28 0,0 0 3 15,-7 4 28-15,-1 0 16 16,1 0-17 0,0-1-5-16,4-1 3 0,1-2 10 15,2 0 6-15,0-11-29 16,0-5-20-16,10-2-2 16,4-1 2-16,2 3-2 15,-1 9-2-15,0 5-10 16,-8 13-60-16,-4 12-135 15,-3 7-157-15</inkml:trace>
  <inkml:trace contextRef="#ctx0" brushRef="#br0" timeOffset="23803.2558">6762 14662 363 0,'0'0'149'16,"0"0"-89"-16,0 0 39 15,0 0-1-15,0 0-22 0,0 0-11 16,0 0-24 0,-3 0-17-16,-2 5 1 0,-2-1 14 15,-2 0 17-15,3 0-2 16,0-1 8-16,3-3 21 16,1 0 1-16,2 0-22 15,0 0-15-15,0 0-14 16,0 0-14-16,0 0-3 15,0 0 0-15,0 0-3 16,0 0-6-16,0-3-6 16,0 0 0-16,0 2-1 15,0 0 0-15,0 1 0 16,0 0 0-16,0 0-6 16,0 0-52-16,6 2-122 15,0 7-49-15,3-3-177 0</inkml:trace>
  <inkml:trace contextRef="#ctx0" brushRef="#br0" timeOffset="24110.1834">7750 14459 1024 0,'0'0'151'0,"0"0"-108"16,0 0 46-16,0 0-37 15,0 0-4-15,0 0-32 16,0 0-16-16,-16 26-215 16,3-14-348-16</inkml:trace>
  <inkml:trace contextRef="#ctx0" brushRef="#br0" timeOffset="25391.6508">6474 14071 916 0,'0'0'111'0,"0"0"-69"0,12 79 58 16,-3-37-11-16,1 1-21 15,1-3-21-15,-4-5-21 16,2-7-9-16,-5-8-9 15,-1-7-1-15,-3-9-6 16,0-4 41-16,0-8 110 16,-9-18-81-16,-7-14-46 15,-3-10-15-15,7-9 15 16,3-6 14-16,6 5 15 16,3 8-8-16,0 12 5 15,16 15-13-15,8 16-16 16,7 9-21-16,7 12 0 15,6 16 5-15,1 10-5 16,0 5 0-16,-3 4 0 16,-3 3-1-16,-7-4 0 0,-3-2-77 15,-9-3-97-15,-7-13-153 16,-13-13-269-16</inkml:trace>
  <inkml:trace contextRef="#ctx0" brushRef="#br0" timeOffset="25558.4214">6462 14146 962 0,'0'0'146'16,"0"0"-87"-16,0 0-24 16,0 0-13-16,98-12 4 15,-7-2-15-15,-13-1-11 16,-2 3-260-16</inkml:trace>
  <inkml:trace contextRef="#ctx0" brushRef="#br0" timeOffset="26266.4158">7928 13748 1119 0,'0'0'182'0,"0"0"26"15,0 0-61-15,0 0-87 16,0 0-24-16,0 0 43 15,0 91-12-15,10-50-33 16,3 0-11-16,3-4-11 16,-3-6-4-16,1-4-8 15,-5-9 1-15,-3-5 1 16,-4-9-2-16,-2-4 8 16,0-8 18-16,-16-19-23 0,-11-25-3 15,-6-32-12 1,2-27 11-16,6 4-12 0,13 21 12 15,10 32 0-15,2 25 0 16,0 2 1-16,15 1-2 16,6 4-8-16,6 6 0 15,1 10 1-15,3 4 0 16,1 2 8-16,-5 7-10 16,-5 13 4-16,-8 6-2 15,-5 4 1-15,-9 2 2 16,0 5 0-16,-13 0 6 15,-7-2 0-15,-4-3 1 16,6-9 0-16,0-6 0 16,9-6 5-16,3-5-5 15,6-2 1-15,0 1-1 16,15 5 8-16,9 1 11 0,13 4 10 16,7 2-1-16,3 5 0 15,2 0-7-15,-7 2-4 16,-6 2 2-16,-11-1-11 15,-15 1 3-15,-10-1-2 16,-4 1 15-16,-28 4-3 16,-15 1-10-16,-11 2-12 15,-33 4-38-15,17-7-245 16,8-9-694-16</inkml:trace>
  <inkml:trace contextRef="#ctx0" brushRef="#br0" timeOffset="27121.8507">9036 15374 317 0,'0'0'407'0,"0"0"-193"15,0 0-39-15,0 0-32 16,0 0-27-16,0 0 3 0,0 0-35 16,15 13-2-16,-15-8-18 15,3 3-14-15,-3-1-1 16,0-2-5-16,0 0-1 15,0 2-14-15,-3-5-3 16,0 1-7-16,0-3-1 16,2 0 6-16,1 0-4 15,0 0-4-15,0 0 9 16,0 0-5-16,5-2-8 16,8-3-11-16,-3 0-1 15,3 1-2-15,-5 2 2 16,-2 2-6-16,-4 0 6 0,-1 0-6 15,-1 0 5-15,0 0-27 16,0 0-63-16,-6 0-80 16,0 0-177-16,-2-3-387 0</inkml:trace>
  <inkml:trace contextRef="#ctx0" brushRef="#br0" timeOffset="27457.7258">9521 14607 1166 0,'0'0'189'16,"0"0"83"-16,0 0-27 16,0 0-108-16,0 0-64 0,0 0-48 15,-102 41 7-15,70-1 18 16,2 9-7-16,5 0-7 15,7 2-10-15,10-2-8 16,8-5-6-16,0-5-5 16,21-8 5-16,12-9 9 15,12-10 12-15,21-12 14 16,25-2 2-16,-5-19-6 16,-4-4-16-16,-14-5-17 15,-15 4-8-15,0 1-2 16,-5 6-8-16,-29 19-90 15,-17 14-171-15,-13 14-552 0</inkml:trace>
  <inkml:trace contextRef="#ctx0" brushRef="#br0" timeOffset="30754.481">6790 14691 26 0,'0'0'98'0,"0"0"-7"15,0 0 1-15,0 0-14 16,0 0 12-16,0 0 5 15,0 0 6-15,-15-9 3 16,13 6 0-16,1-2-25 16,-2 3 20-16,2 1-11 15,1 1-19-15,-2 0-18 16,2 0-22-16,0 0-12 0,-3 0-9 16,0 0-7-16,-1 0 0 15,-2 3-1-15,-2 2 8 16,-1 1-7-16,5-2-1 15,-1-2 6-15,4 0-5 16,1-2 11-16,0 0 1 16,0 0 13-16,0 0 14 15,0 0-9-15,0-4-21 16,0-1 0-16,0 0-9 16,0 0 0-16,0 1 0 15,4 1-1-15,-1 3-1 16,2 0-9-16,-4 0 8 15,1 0 1-15,2 0-5 16,-4 0 5-16,0 5 1 0,0 2 1 16,0 2 1-16,0-2 4 15,-9 0 1-15,0-2-6 16,2-1 5-16,-2-3 2 16,3 0-2-16,0-1 4 15,3 0 5-15,0 0 2 16,0 0 2-16,0-5 12 15,1 4-8-15,2-2 0 16,0 1-4-16,0 2-7 16,0 0-12-16,0 0 0 15,0 0-8-15,3 2 8 16,8 7-1-16,-1 7 0 16,1 2 1-16,2 3 1 15,-1 2-1-15,-1 0 1 16,-1 0-1-16,0 1 1 0,1-5 0 15,0-2 1 1,0-5-2-16,0-3 1 0,8-6 2 16,2-3 3-16,9 0 5 15,7-13 3-15,8-4-4 16,7-2-4-16,5 0-5 16,-2-1 0-16,0 3 2 15,-4 3-2-15,-2 3 4 16,-8 3-4-16,-7 2 3 15,-6 2-4-15,-6 1 0 16,-6 1 0-16,1 2-1 16,-5-2 1-16,4 2 1 0,1-2-1 15,2-1 1-15,4 2-1 16,-1-2 1-16,5 0 0 16,-2 0 1-16,2 1 0 15,-3-3-1-15,-3 2 0 16,-3-1 0-16,-2 0 1 15,-4 0-1-15,-3 0 7 16,0-1-1-16,-5 2 6 16,0-2 15-16,0 1-6 15,-4 1-8-15,3-1 1 16,0-1-3-16,-1 0-2 16,-1 2-3-16,-1-1 6 15,2-1-1-15,-2-3-2 0,0-1 1 16,0-2-4-1,0 0 0-15,0-1-6 0,0-1 10 16,0-1-11-16,0 0 0 16,0 2 0-16,0 0 1 15,0 3 0-15,0 0-1 16,0 1 2-16,0 0-2 16,1 2 1-16,1-1 0 15,-1 0-1-15,-1 3 1 16,0-1-1-16,3 0 0 15,-3 2 0-15,0 3 0 16,0 0 0-16,0 0-7 16,0 0-30-16,-12 15-82 15,-2 4-124-15,-3 1-283 0</inkml:trace>
  <inkml:trace contextRef="#ctx0" brushRef="#br0" timeOffset="34954.0037">6747 14642 2 0,'0'0'105'0,"0"0"-11"0,0 0 2 16,0 0 5-16,0 0 3 16,0 0-1-16,0 0-11 15,0 0-1-15,-2 0-16 16,2 0-23-16,0 0-26 16,0 0-17-16,0 0-9 15,0 0-1-15,0 1-55 16,0 1-47-16,8 4-18 15,4-2-84-15</inkml:trace>
  <inkml:trace contextRef="#ctx0" brushRef="#br0" timeOffset="35400.0711">7695 14548 430 0,'0'0'95'0,"0"0"-27"16,0 0 5-16,0 0 2 15,0 0 2-15,0 0-24 16,0 0-12-16,0 0 2 16,0 0 12-16,0 0-10 15,0 0-3-15,0 0-5 16,0 0-5-16,0 0-9 15,0 0-10-15,0 0-1 16,0 0-11-16,0 0 5 16,0 0-5-16,0 0 0 15,-3 0-1-15,-6 0-88 0,-2 0-136 16,-3 0-273-16</inkml:trace>
  <inkml:trace contextRef="#ctx0" brushRef="#br0" timeOffset="35725.393">6614 14757 195 0,'0'0'128'0,"0"0"-84"16,0 0-20-16,0 0-5 15,0 0-6-15,0 0-12 16,0 0 1-16,2 3-1 15,2 0 6-15,2-2-7 16,3 1-62-16,0-2-123 0</inkml:trace>
  <inkml:trace contextRef="#ctx0" brushRef="#br0" timeOffset="37844.5075">9166 15433 22 0,'0'0'56'0,"0"0"-37"16,0 0 4-16,0 0 9 16,0 0 20-16,0 0 1 15,0 0 36-15,-13-20-12 16,10 18 8-16,1-2 4 16,-1 1 1-16,3-1-14 15,-3 1-11-15,3 0 3 16,0 0 3-16,0 1 7 15,-2 1-13-15,2 1-3 16,-1 0 4-16,1 0-23 16,-4 0-13-16,1 0-8 0,-3 0-9 15,0 0-7-15,0 4 3 16,-1 2-1-16,1-4 4 16,1 2 0-16,5-4-1 15,-2 0 1-15,1 0-2 16,1 0 5-16,-2 0 6 15,1 0-5-15,1 0 0 16,-2 0 3-16,2-4-4 16,0-1-5-16,0 2-10 15,0 0 0-15,0 1 0 16,2 1-9-16,1 1 8 16,-2 0-5-16,1 0 5 15,1 0-6-15,-1 0 5 16,-2 6 1-16,0 2-1 15,0 3 2-15,-5-2 1 0,-5 1 1 16,-1-3 4 0,1 0-6-16,1-4 3 0,4-3 3 15,-1 0 1-15,5 0 0 16,-1-2-5-16,2-5-1 16,0 1 0-16,0-1-1 15,3 2-1-15,3 2-5 16,2 3-4-16,-2 0-16 15,-6 12-66-15,0 6-85 16,0 0-220-16</inkml:trace>
  <inkml:trace contextRef="#ctx0" brushRef="#br0" timeOffset="40383.0309">7018 14459 821 0,'0'0'132'0,"0"0"-102"16,0 0-20-16,0 0 36 15,0 0 8-15,-30 77-12 16,14-55-13-16,-2 1 1 15,-4-3 11-15,1-1 5 0,0-5 2 16,7-3-8-16,4-6 26 16,4-4 30-16,5-1-6 15,1 0-20-15,0 0-13 16,0 0-5-16,4-4-20 16,8-3-30-16,6 3-1 15,3 1-1-15,6 3-2 16,1 0-6-16,3 12 8 15,1 2-6-15,-1 3 5 16,-3-2-19-16,-1 2-43 16,-3-6-52-16,3-4-102 15,-6-3-41-15,-5-4-94 0</inkml:trace>
  <inkml:trace contextRef="#ctx0" brushRef="#br0" timeOffset="40641.6287">7133 14645 821 0,'0'0'169'0,"0"0"-118"15,0 0 36-15,84-25 40 16,-19 13 2-16,26-4-26 16,23-4-6-16,5-2-3 15,-18 4-8-15,-25 3-12 16,-29 5-17-16,-4 3-27 0,-1-3-19 15,2 0-9 1,-3 0-1-16,-13 3-1 0,-13-2 0 16,-9-1-39-16,-6-1-26 15,-30-14-113-15,-9 3-198 16,-3-2-201-16</inkml:trace>
  <inkml:trace contextRef="#ctx0" brushRef="#br0" timeOffset="41207.5425">7500 14246 856 0,'0'0'183'16,"0"0"-135"-16,0 0-10 15,0 0 85-15,0 0 22 16,0 0-38-16,103 61-53 15,-72-38-5-15,2 5-22 16,0-2-10-16,-3 1-7 16,-5-1-9-16,-1 0 1 15,-9-4-1-15,-5-2 0 16,-10 1 6-16,0-1 1 16,-9 1-7-16,-10-1 9 0,-7 0-8 15,-3-7-2 1,0-3-9-16,-13-10-100 0,8-5-128 15,5-12-322-15</inkml:trace>
  <inkml:trace contextRef="#ctx0" brushRef="#br0" timeOffset="41522.0811">7239 13626 1046 0,'0'0'156'16,"0"0"12"-16,0 0 79 15,0 0-51-15,0 0-26 0,0 0-49 16,0 0-70-16,-11-58-43 16,19 85 0-16,4 12 27 15,7 14 11-15,2 19-16 16,0 19-10-16,-2-7 1 15,-5-7-12-15,-4-14-8 16,-7-12 0-16,-1 4-1 16,-1 0-53-16,-1-8-105 15,0-15-108-15,-13-18-57 16,-4-9-37-16,-2-5-145 0</inkml:trace>
  <inkml:trace contextRef="#ctx0" brushRef="#br0" timeOffset="41836.6393">7145 14126 751 0,'0'0'240'0,"0"0"15"16,0 0-20-16,0 0-112 16,0 0-60-16,0 0-38 15,0 0 36-15,48 3 22 16,-14 8-26-16,3 0-21 16,5 0-22-16,3-3-8 15,-2-1-4-15,-1-5-2 16,-4-2-11-16,-8 0-47 15,-10-11-10-15,-4-3 19 16,-10-3 18-16,-4-2 19 16,-2 5 12-16,0 3 1 0,0 7 38 15,0 4-4-15,0 0-27 16,0 11-7-16,0 9-1 16,0 7 10-16,1 6-2 15,7-1-8-15,2-3 1 16,-1 0-1-16,-9-3-56 15,0-8-231-15,-3-12-425 0</inkml:trace>
  <inkml:trace contextRef="#ctx0" brushRef="#br0" timeOffset="42483.381">6824 13151 751 0,'0'0'151'0,"0"0"52"0,0 0 19 16,0 0-65-16,-98-3-28 16,68 10-23-16,6 9-35 15,-2 4-9-15,10 2-15 16,0 4-14-16,7 1-13 15,6 0-11-15,3-3-8 16,0 0 0-16,18-7 5 16,3-8-5-16,4-4 0 15,2-5 0-15,4-10 6 16,-4-16-6-16,-5-10-1 16,-5-10 0-16,-5-17-9 15,-11-20 3-15,-1 1 5 16,0 9 0-16,-8 8 1 0,-3 15-1 15,2 1 1-15,-3 3 1 16,5 12 9-16,1 17 39 16,1 8 28-16,5 9-8 15,0 0-55-15,0 21-14 16,11 14 0-16,8 10 0 16,4 9 15-16,2 1-6 15,2 0-3-15,-2-3-5 16,-1-6 0-16,-6-2 0 15,0-6-1-15,-6-9-26 16,-2-12-122-16,-4-9-130 16,-3-8-329-16</inkml:trace>
  <inkml:trace contextRef="#ctx0" brushRef="#br0" timeOffset="42984.894">6887 12395 728 0,'0'0'120'16,"0"0"87"-16,0 0-26 16,-88-4-52-16,51 8 3 15,-8 12-29-15,-4 7-32 0,-8 10 1 16,-3 8 1-1,-2 11 7-15,-7 17-20 0,9-2-1 16,8 5 4-16,9 1-1 16,19-1-11-16,10 21-9 15,16 11-10-15,34 1-10 16,19-20-5-16,29-10-5 16,7-25-2-16,10-13-3 15,18-6 1-15,-13-21-7 16,5-10-1-16,-5-20 1 15,-17-11 10-15,-19-5 0 16,-8-22 6-16,-13-25 2 16,-15-16-6-16,-10-23-1 15,-24-5-10-15,-35 1-1 16,-17 4 8-16,-3 19-8 0,-18 21 0 16,-6 29 0-16,-3 24 0 15,-11 12-1-15,8 17-1 16,-1 27 0-16,11 15-8 15,0 37 0-15,15 29-39 16,18 9-97-16,6-13-222 16,15-31-657-16</inkml:trace>
  <inkml:trace contextRef="#ctx0" brushRef="#br0" timeOffset="68282.5992">7794 12920 339 0,'0'0'1058'0,"0"0"-969"16,0 0-89-16,31-19-12 16,-5 14 12-16,11 0 0 15,4 0-9-15,1 3-145 16,7 2-66-16,-13 0-128 16,-12 0-355-16</inkml:trace>
  <inkml:trace contextRef="#ctx0" brushRef="#br0" timeOffset="68417.9464">7795 13054 751 0,'0'0'190'0,"0"0"-150"15,0 0-40-15,0 0 0 16,0 0 0-16,133-11 0 16,-63-8-100-16,-4-3-203 0</inkml:trace>
  <inkml:trace contextRef="#ctx0" brushRef="#br0" timeOffset="68678.742">8162 12752 1051 0,'0'0'124'16,"0"0"-124"-16,0 0 0 15,0 0 0-15,118 13 27 16,-66 1 10-16,2 3-17 15,-8 3-3-15,-10-1-5 16,-11 1-2-16,-11 1-9 16,-14 1 15-16,-3 5 3 15,-27 2 4-15,-12 1-15 16,-7 2-1-16,-1-2-7 16,7-4 0-16,16-9-107 15,14-8-155-15,13-9-615 0</inkml:trace>
  <inkml:trace contextRef="#ctx0" brushRef="#br0" timeOffset="68993.2309">8950 12668 1258 0,'0'0'167'15,"0"0"-138"-15,-118 39-17 16,75-11 40-16,7 5 40 15,12-1-34-15,16-2-35 16,8-5-11-16,13-2-11 16,17-7 8-16,11-2-2 15,7-2-6-15,4-4 5 0,-4 1-5 16,-2-1 0-16,-9 0 0 16,-7-3 0-16,-11 1-1 15,-10-1-6-15,-9 2-13 16,-1 0 5-16,-21 5 13 15,-13 0 0-15,-5 1-22 16,-5 0-29-16,-7-3-101 16,12-2-104-16,12-6-273 0</inkml:trace>
  <inkml:trace contextRef="#ctx0" brushRef="#br0" timeOffset="69525.016">9188 12824 1242 0,'0'0'155'0,"0"0"-126"15,0 0-22-15,0 0 19 16,0 0 47-16,0 0-41 16,-7 77-19-16,7-58 0 15,0-3-5-15,0-1-6 16,1-3-1-16,-1-3 5 15,0-3-4-15,0-4 4 16,0-2-4-16,0 0 19 16,0-12-14-16,0-9 0 15,0-8-6-15,0-3 0 16,0 3 1-16,6 2 18 16,1 10 20-16,1 7-8 0,0 7-23 15,-1 3-9-15,6 4-1 16,1 11 0-16,2 5 1 15,-1 2 0-15,0 1 0 16,-3 1 0-16,-3-5 0 16,-3-2 1-16,0-5-1 15,-5-4 1-15,1-7 0 16,-2-1 30-16,5-6 95 16,0-11-69-16,4-7-32 15,6 0 5-15,2 1-8 16,1 4-14-16,1 8-8 15,-2 5-1-15,0 6-5 0,0 0-1 16,2 6 1-16,0 10 5 16,1 1-5-16,1 3-71 15,2 2-52-15,21 4-94 16,-8-4-130-16,1-8-606 0</inkml:trace>
  <inkml:trace contextRef="#ctx0" brushRef="#br0" timeOffset="70316.8272">9904 12834 1207 0,'0'0'158'16,"0"0"-97"-16,0 0 57 16,-88-4-3-16,63 13-31 15,2 10-37-15,3 2-3 0,0 5-16 16,6 0-9-16,5 2-9 15,6-3-10-15,3-3 1 16,0-5-1-16,9-6 0 16,11-5-7-16,6-6-8 15,2-1-13-15,2-16-16 16,-2-5 2-16,-5-6 5 16,-4-2 21-16,-3 1 15 15,-5 0-1-15,-5 6 2 16,-2 4 13-16,-2 5 19 15,-2 4 10-15,0 6 15 16,0 4-20-16,0 0-37 16,0 4-9-16,0 8-1 0,0 8 10 15,0 1 0-15,0 1 1 16,4 1 0-16,2-3 0 16,5-3-1-16,1-5 0 15,2-6-1-15,4-6 1 16,2 0 0-16,1-10-2 15,2-12-8-15,-3-7-13 16,-1-6 4-16,-1-5 17 16,-6 1 1-16,-4 1 1 15,-4 6 14-15,-2 10 32 16,-2 10 18-16,0 4-2 16,0 8-16-16,0 0-46 0,0 9-10 15,0 12 0-15,0 8 10 16,0 5-1-16,0 3-7 15,3-4 8-15,10-4-1 16,4-5 0-16,2-8 0 16,3-7-11-16,3-9-11 15,-2 0-1-15,-1-15 1 16,-4-11 7-16,-3-8 1 16,-8-12 5-16,-4-7 10 15,-3-6 1-15,0-1 12 16,-4 8 37-16,-2 12 23 15,0 15 37-15,2 11-17 16,2 14-58-16,-1 0-35 0,1 22-16 16,1 15 14-1,1 12 1-15,0 8 0 0,1 6 0 16,9-2-1-16,2-4 1 16,1-8-30-16,5-9-134 15,20-13-50-15,-6-14-180 16,0-9-269-16</inkml:trace>
  <inkml:trace contextRef="#ctx0" brushRef="#br0" timeOffset="70899.9788">10594 12729 327 0,'0'0'680'15,"0"0"-610"-15,0 0-48 16,0 0-12-16,0 0 13 0,-19 76 6 15,23-63-16-15,6-4-1 16,2-6 5-16,-1-3 28 16,5 0 19-16,-2-16-28 15,3-7-13-15,-4-3-4 16,-3-4 4-16,0 0-4 16,-7 4 34-16,-3 6 59 15,0 6 30-15,0 6-10 16,-10 8 0-16,-7 0-72 15,-2 22-43-15,-5 7 19 16,3 9 8-16,0 1-4 16,9 0-15-16,9-2-13 15,3-6-5-15,9-9-6 16,21-8 6-16,23-12-5 0,6-2 8 16,8-12-10-16,3-14-7 15,-13-11-14-15,1-11-5 16,-18-4-8-16,-15 1 22 15,-15 6 11-15,-10 10 1 16,-10 11 1-16,-13 10 0 16,1 7-1-16,-1 7-1 15,4 0-5-15,5 17-3 16,4 8 2-16,5 6-4 16,5 3 10-16,0 1-2 15,0 0 3-15,0 0 7 0,5-5 6 16,2-3 2-16,-1-5-2 15,1-3 0 1,1-4-1-16,4-2-3 0,1-5-3 16,10-3 1-16,6-5-1 15,13 0-6-15,55-12-107 16,-9-5-276-16,2-2-518 0</inkml:trace>
  <inkml:trace contextRef="#ctx0" brushRef="#br0" timeOffset="71567.1842">12009 12790 1392 0,'0'0'155'0,"0"0"-137"15,0 0-11-15,0 0 32 16,12 82 11-16,-8-61-30 15,-4 0-11-15,0-4-3 16,-4-1 2-16,-8-7-8 16,0-2-18-16,2-7-19 15,8-4 23-15,2-18 7 16,6-10 7-16,18-9 17 16,6-5 19-16,4-4-8 15,3 4-2-15,-2 8 15 16,-4 13 3-16,-5 11-6 15,-4 9-18-15,0 5-4 0,-3 9-10 16,0 13 2-16,-1 9 2 16,2 6-9-16,-2 3 0 15,3-3 5-15,1-3-6 16,2-9 0-16,6-9-1 16,7-9-50-16,4-7-57 15,1-4-128-15,-1-15-57 16,-5-11 93-16,-6-7 73 15,-11-3 127-15,-5-2 0 16,-10 3 154-16,-4 6 58 16,0 8-12-16,-8 8-34 15,-8 10-42-15,-2 7-50 16,-7 4-42-16,0 21-8 0,-2 5 2 16,3 8 8-16,9 3-5 15,6-4 4-15,9-6-4 16,0-5-7-16,16-8-9 15,11-7 5-15,6-8 4 16,6-3-3-16,1 0-2 16,-1-19 6-16,-3-6-6 15,-6-10 4-15,-5-7-5 16,-7-5-1-16,-8 0-8 16,-7 6-6-16,-3 9-1 15,-10 7-5-15,-30 12-82 16,4 7-166-16,1 6-283 0</inkml:trace>
  <inkml:trace contextRef="#ctx0" brushRef="#br0" timeOffset="71742.4698">13229 12718 1553 0,'0'0'184'0,"0"0"-168"16,0 0-16-16,0 0-45 16,0 0-300-16,0 0-381 0</inkml:trace>
  <inkml:trace contextRef="#ctx0" brushRef="#br0" timeOffset="72025.3083">11796 13145 1151 0,'0'0'904'16,"0"0"-808"-16,100-12-88 15,34-3 0-15,34 1 66 16,25 2-6-16,-4 4-39 15,-20 2-8-15,-7 0-6 16,-13-3-9-16,-17 4-6 0,-28 1 0 16,-29 1-12-1,-30 2-63-15,-21 1-107 0,-24 0-131 16,0 0-307-16,-17 0-230 0</inkml:trace>
  <inkml:trace contextRef="#ctx0" brushRef="#br0" timeOffset="72267.1559">12064 13402 1600 0,'0'0'226'0,"0"0"-170"16,149 9 70-16,-14-9 71 15,24 0-33-15,4-5-53 0,-11-5-42 16,-23-6-29-16,-11-4-18 15,-13-2-13-15,-21 1-9 16,-25 4 1-16,-21 7-1 16,-16 3-54-16,-9 2-63 15,-37 1-89-15,-13 1-272 16,-31-4-796-16</inkml:trace>
  <inkml:trace contextRef="#ctx0" brushRef="#br0" timeOffset="94285.5066">20514 12542 907 0,'0'0'260'0,"0"0"-147"16,0 0 44-16,0 0-24 0,0 0-7 16,0 0 11-16,58 11 21 15,3-5-30-15,30 1-37 16,26-5-13-16,7 0-27 15,-7-2-22-15,-16 0-8 16,-24 0-10-16,-18 0-3 16,-15 0-7-16,-11 0-1 15,-3 3-38-15,-5-2-88 16,-8 1-89-16,-20-2-92 16,-18 0-65-16,-11 0-227 0</inkml:trace>
  <inkml:trace contextRef="#ctx0" brushRef="#br0" timeOffset="94513.8354">20635 12688 846 0,'0'0'154'15,"0"0"-90"-15,0 0 53 16,0 0 64-16,12 83 21 16,39-68-7-16,31-2-48 15,28-7-30-15,10-6-9 16,0 0-25-16,-13 0-18 15,-9-6-22-15,-6 1-24 16,-15 1-8-16,-14 4-11 0,-18 0 0 16,-10 0-72-16,-3 6-154 15,-8 5-329-15,-14 0-514 0</inkml:trace>
  <inkml:trace contextRef="#ctx0" brushRef="#br0" timeOffset="96074.1181">12577 14975 624 0,'0'0'126'0,"0"0"-71"0,0 0 81 15,0 0-9-15,0 0-9 16,0 0-18-16,0 0-27 16,36-34-21-16,-36 34 0 15,0 4-2-15,0 7 43 16,0 0-17-16,-5 1-17 16,-3-1-12-16,2-3-9 15,0-2-7-15,3-2-12 16,1-4 6-16,2 0-5 0,0 0 10 15,0 0-5 1,0 0 2-16,0-5-17 0,2 0-10 16,1 1-6-16,0 3 4 15,-2 1-12-15,2 0 5 16,-1 0 8-16,-1 1 0 16,-1 8-6-16,0-1 6 15,0 3 1-15,-7-1 1 16,-7 0-1-16,1-4 2 15,1-3 5-15,3-3-6 16,2 0 9-16,2-7 0 16,3-9-8-16,2-3 3 15,0 0-5-15,5 1-1 16,8 1 0-16,-1 4-8 16,5 4 8-16,-4 2-8 0,0 6-60 15,1 1-82-15,0 1-102 16,-1 11-156-16,-6-3-495 0</inkml:trace>
  <inkml:trace contextRef="#ctx0" brushRef="#br0" timeOffset="96564.034">12638 15051 466 0,'0'0'147'16,"0"0"-35"-16,0 0 37 15,0 0 6-15,0 0-53 16,0 0-31-16,0 0-39 16,0-14-20-16,0 14-11 15,0 0 1-15,0 0-1 0,-1 0 7 16,-2 0 5-16,-3 0 11 15,2 0 12-15,-4 4-10 16,2 0-6-16,0-1-5 16,0-2-14-16,3 1 1 15,2-2-1-15,1 0 8 16,0 0-8-16,0 0-1 16,0 0 0-16,0 0-15 15,0 0-72-15,0 0-91 16,0 0-159-16</inkml:trace>
  <inkml:trace contextRef="#ctx0" brushRef="#br0" timeOffset="96974.6243">12618 14522 1129 0,'0'0'169'16,"0"0"-12"-16,0 0 18 15,0 0-85-15,0 0-30 16,0 0 0-16,-87 48-9 16,72-26-4-16,0-1-9 15,5 0-17-15,1-4-10 16,0-4-9-16,5-6-1 16,2-4 1-16,2-3 13 0,0-4 13 15,0-21-4-15,0-8-15 16,0-12-8-16,0-10 19 15,5-3 2-15,6 0-5 16,4 6 20-16,1 12-11 16,-1 11 8-16,2 16-7 15,0 11-22-15,3 2-5 16,4 12-1-16,4 15 1 16,2 4 0-16,-2 5 5 15,-5 1-4-15,-1-1-2 16,-4-5 1-16,-4-4-38 15,-5-7-91-15,-4-8-101 16,-2-5-88-16,-3-7-214 0</inkml:trace>
  <inkml:trace contextRef="#ctx0" brushRef="#br0" timeOffset="97150.8136">12452 14451 854 0,'0'0'176'0,"0"0"-79"16,0 0-51-16,0 0-20 16,0 0 24-16,85-1-26 15,-40-8-11-15,19-5-13 16,-10 0-144-16,-8 1-356 0</inkml:trace>
  <inkml:trace contextRef="#ctx0" brushRef="#br0" timeOffset="97381.6696">12949 14468 1192 0,'0'0'183'15,"0"0"-105"-15,0 0 79 16,0 0-52-16,0 0-36 15,-3 78-30-15,3-63-26 16,0-3-11-16,0-2-2 16,0-4-28-16,9-6-130 15,1-6-202-15,-4-9-390 0</inkml:trace>
  <inkml:trace contextRef="#ctx0" brushRef="#br0" timeOffset="97965.3889">13105 14132 909 0,'0'0'305'16,"0"0"-70"-16,0 0-81 16,0 0-102-16,0 0-20 15,0 0 95-15,8 97-31 16,-1-56-35-16,2 5-21 16,-1-4-20-16,2-3-13 15,-5-6-6-15,0-11 1 0,-2-8-2 16,-1-10-34-1,-2-4 18-15,0-12 15 0,0-18-67 16,-11-10-17-16,-6-23 46 16,-3-21 18-16,7 6 10 15,4 8 10-15,7 14 1 16,2 23 0-16,2 4 8 16,7 1 10-16,9 11-5 15,0 4-3-15,2 8-9 16,3 4 0-16,-2 1-1 15,-2 0 0-15,-1 14 0 16,-8 2 0-16,-2 3 0 16,-8 2 1-16,0 2-1 0,-2-2 1 15,-13 1 5 1,-2-2-5-16,-1-4 0 0,4-3 0 16,5-5 0-16,5-4 6 15,1-3-5-15,3 0-1 16,0-1 7-16,0 3-7 15,10 4 9-15,7-1 25 16,4 5 14-16,2-1-10 16,3 3 0-16,-2 0-6 15,-2 1-7-15,-3 1-5 16,-5 1 20-16,-5-2-13 16,-6 2-1-16,-3-1-6 15,-6 1-4-15,-17 2-5 16,-14 3-12-16,-20 5-1 15,-38 7-181-15,13-6-291 0,3-4-512 0</inkml:trace>
  <inkml:trace contextRef="#ctx0" brushRef="#br0" timeOffset="99681.2302">12835 14691 398 0,'0'0'134'0,"0"0"-49"16,0 0 31-16,-79-20 15 16,51 16-21-16,-2 1-19 15,-1 1-23-15,-2-1-19 16,-3 3 28-16,4 0-13 16,-1 0-6-16,1 13-5 15,-1 4-15-15,-1 9-2 0,-1 6 1 16,-2 11-8-1,-4 17 16-15,5-2-15 0,3 6 3 16,5 1 0-16,10-11 1 16,3 6-4-16,10-4-2 15,5-4-6-15,14 0-3 16,17-8-7-16,14-2 5 16,10-7-2-16,20-4 0 15,18-4 20-15,-6-10-3 16,-8-8-7-16,-12-9 7 15,-13 0-7-15,4-12-3 16,3-8-6-16,-7-3 0 0,-8-8-1 16,-10-4 1-16,-11-6 3 15,-8-8 24 1,-8-2-13-16,-5-9 10 0,-4-13-11 16,0 9-2-16,-6-3 0 15,-4 6-8-15,1 16 6 16,-3 0-4-16,-3 8-8 15,-1 8-1-15,-5 6 1 16,-1 5-4-16,-7 5-3 16,-6 6-5-16,-9 3-1 15,-24 4 0-15,-28 15-2 16,-28 16-4-16,-1 8-53 16,20-5-77-16,20 1-126 15,38-14-225-15,16-12-608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20T06:45:31.0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6519 5407 887 0,'0'0'161'16,"0"0"-57"-16,0 0-74 15,0 0 3-15,0 0 43 16,0 0 51-16,143-55-8 16,-28 11-25-16,22-5-41 15,1 3-26-15,-12 6-5 16,-22 10-9-16,-20 8-13 15,-22 5 0-15,-14 5 0 16,-14 7-42-16,1 0-82 0,-10 5-101 16,-19 3-53-1,-6 13-90-15,-21 2-44 0</inkml:trace>
  <inkml:trace contextRef="#ctx0" brushRef="#br0" timeOffset="216.0885">6454 5688 973 0,'0'0'138'16,"0"0"-111"-16,0 0-26 15,0 0-1-15,0 0 81 16,0 0 80-16,127-17-9 16,-27-18-46-16,30-16-33 0,16-4-25 15,-3 1-20-15,-9 7-16 16,-13 8-12-16,0 1 0 15,9 3-56-15,-32 9-167 16,-13 2-284-16</inkml:trace>
  <inkml:trace contextRef="#ctx0" brushRef="#br0" timeOffset="2984.2519">6357 10476 1069 0,'0'0'348'0,"0"0"-235"16,0 0-72-16,0 0-16 15,0 0 17-15,0 0 32 0,75-43 2 16,-23 20-20-16,8-3-5 16,4-1-19-16,0 1-17 15,-3 3-8-15,-4 0-7 16,-3 6-2-16,-9 2-45 15,-10 6-52-15,-12 6-88 16,-15 6-121-16,-8 13-48 16,-5 2-42-16</inkml:trace>
  <inkml:trace contextRef="#ctx0" brushRef="#br0" timeOffset="3185.838">6321 10836 1001 0,'0'0'139'16,"0"0"-104"-16,0 0-28 0,0 0 15 16,0 0 85-16,96 20 47 15,-48-40-50-15,12-6-45 16,5-8-26-16,4-2-17 16,1-3-15-16,3-2-1 15,36-17-98-15,-20 12-159 16,-5 5-264-16</inkml:trace>
  <inkml:trace contextRef="#ctx0" brushRef="#br0" timeOffset="10286.3037">11381 9193 423 0,'0'0'132'16,"0"0"-21"-16,0 0 17 15,0 0-14-15,0 0-20 16,0 0-1-16,-67-24-19 16,55 23 1-16,-3-1-13 15,2 2-18-15,-5 0-4 0,0 0 2 16,-3 0-2-1,0 6-4-15,-1 3 0 16,1 0 5-16,-2 2-3 0,3 1-6 16,0 2-7-16,1 0-8 15,2 3 1-15,-1 3-7 16,6 5-3-16,-1 8-7 16,5 4 9-16,4 8-2 15,1 1-6-15,3 2 9 16,0 1-1-16,0-5-1 15,0-1 2-15,5-1 1 16,4-3 1-16,2-1 2 16,4-4-5-16,2 0-1 15,2-8 0-15,2 2 1 16,4-6 3-16,1-2 9 0,3-4 9 16,1-7 74-1,-1-3-39-15,1-6-36 0,0 0-1 16,1-6 13-16,-1-14-22 15,0-1 1-15,-3-4-5 16,-4-4 8-16,-2 0-3 16,-4-7 7-16,-3 0-13 15,-4-5-1-15,-1 2-3 16,-4-2-4-16,-3 3-1 16,-2-2 0-16,0 2-5 15,0 1 6-15,0 1-6 0,-9 2-1 16,0 4 1-1,0 4 5-15,-1 2-4 0,-2 4-2 16,-1 0 0-16,-1 5 0 16,2 2-1-16,-1 3-21 15,0 3-25-15,1 3-33 16,-1 4-66-16,-6 2-105 16,1 10-141-16,5 1-396 0</inkml:trace>
  <inkml:trace contextRef="#ctx0" brushRef="#br0" timeOffset="14986.5363">5458 12201 307 0,'0'0'141'15,"0"0"-21"-15,0 0 17 16,0 0-4-16,0 0-26 0,0 0-15 16,0 0-16-1,0 0-26-15,0 0-21 0,5 0-17 16,9 3-5-16,10 0 26 16,7 1 2-16,11 3 20 15,9-2 10-15,9 0-24 16,5 0-18-16,18-1 8 15,15-1-14-15,12-3 4 16,2 0 0-16,-6 0-9 16,-11 0 3-16,-8 0-4 15,-3 0 2-15,2 0 9 16,-4 0-6-16,-2 0 12 16,3 0-8-16,0 1-4 15,2-1-1-15,-1 0-2 16,-14 0 2-16,-9 0-2 15,-16 0 1-15,-1 0 0 16,3 0-4-16,6 0-3 0,1 0 3 16,-9 0-2-16,-4 0-8 15,-11 0 2-15,-6 0 6 16,-7 0-8-16,-8 0 1 16,-2 0 0-16,-4 0 0 15,-2 0 7-15,-1 0-8 16,1 0 9-16,-1 0-9 15,0 0 1-15,0 0 5 16,0 0-6-16,-1 0-56 16,-9 0-113-16,-3 0-374 0</inkml:trace>
  <inkml:trace contextRef="#ctx0" brushRef="#br0" timeOffset="17838.9219">18110 2196 614 0,'0'0'172'15,"0"0"-19"-15,0 0-52 16,0 0-61-16,0 0-19 16,0 0 47-16,0 92 40 15,0-13-19-15,0 42 1 16,0 26-6-16,0 7-6 15,0-9 1-15,-5-19-7 16,-3-15-24-16,1-7-6 0,1-19-1 16,2-22-11-16,1-18-10 15,0-7-8-15,0 1-6 16,0 1-5-16,-3-1 5 16,2-11-5-16,-1-8-1 15,0-7 2-15,1-10-2 16,-2-3-8-16,-4-8-44 15,-4-46-117-15,0 3-202 16,6-10-200-16</inkml:trace>
  <inkml:trace contextRef="#ctx0" brushRef="#br0" timeOffset="20459.5268">18259 1988 525 0,'0'0'101'16,"0"0"-69"-16,0 0 45 15,0 0 18-15,0 0-4 16,117 29 9-16,-69-20-24 15,12-1-3-15,19 0-5 16,21-2-3-16,18 0-4 16,4-1-21-16,-6-2-1 15,-7 0-11-15,-12 2 1 16,-1 2-7-16,-5 0-6 16,-17 1-6-16,-12-4-1 15,9 4-8-15,10-1 11 0,14-2-5 16,8 0 6-1,-6 0 0-15,-23-3 2 0,-14-2-5 16,-11 1 3-16,-3-1 3 16,10 0-1-16,4 2-14 15,9-2 5-15,-1 0-4 16,-5 0 6-16,2 0 0 16,-2 0-7-16,-2 0 0 15,0 0 0-15,-1 0 6 16,-1 0-5-16,-2 0-1 15,-2 0 0-15,-4 0 0 16,-5 0 4-16,-1 2-5 16,-3 0 0-16,-4 1 0 0,2 2 0 15,-1-3 0 1,2-1 0-16,2-1 0 0,0 0 0 16,2 0 0-16,-3 0 2 15,-2 0-2-15,-1 0 1 16,-1 0-1-16,-2 0 0 15,2 0 0-15,-2 0 0 16,1 0 0-16,-3 0 0 16,-2 0 0-16,2 0 0 15,-3 0 0-15,-1 0 0 16,0 0 1-16,-1 0-1 16,1 0 2-16,3 0-2 0,1 0 0 15,5 0 1 1,4 0 7-16,1 0-7 0,1 0-1 15,2 0 2-15,-1 0-2 16,-1 0 2-16,0 2 4 16,-2-1-5-16,2 1 0 15,-2-1-1-15,2-1 0 16,-3 3 1-16,0-3 0 16,-1 2-1-16,-2 1 1 15,-3-1 0-15,-3 0 0 16,-3 0 0-16,-2-1-1 15,-1 1 0-15,-2-1 1 16,5 0 0-16,1 0-1 16,2 3 0-16,3-1 0 15,1-1 0-15,3 1 0 0,1 0 0 16,-2-1 0-16,0 0 2 16,0 1-2-16,-2-1 1 15,3 1-1-15,-3-1 0 16,0 1 1-16,-1 0 0 15,1-2 0-15,-2 1-1 16,2 1 0-16,-5-1 1 16,1 0-1-16,-3 0 0 15,-3 0-1-15,-4-1 1 16,0 1 0-16,0-1-1 16,-1 1 1-16,1-2 0 15,0 3-1-15,1-3 2 16,0 4-1-16,-1-1 0 0,2-1 0 15,0 1 0 1,0-1 0-16,-1 1 1 0,-4 1-1 16,-2-1 0-16,-8-2 0 15,0 0-1-15,-5-1 1 16,-1 1 0-16,-2-1 0 16,-2 0 0-16,0 0 0 15,0 0 1-15,2 2-1 16,-1-2-1-16,1 1 0 15,-1 2 0-15,4 2-8 16,-2 1 8-16,4 5 0 16,0 5-5-16,1 5 6 15,4 5 0-15,-4 6 1 16,2 8-1-16,-3 7 0 16,3 17 0-16,-2 19 2 0,-3 22 4 15,1-9 2 1,-5-19-2-16,-1-21-5 0,0-16 11 15,0 7-11-15,0 7 5 16,-1 5-5-16,-8-2 0 16,-1-4 8-16,0-5-9 15,0-6 2-15,-1-3-1 16,-1-6 0-16,0-4 1 16,2-5 4-16,-3-4-5 15,2-1 0-15,1-4 0 16,-1 0 0-16,4-4 0 15,-3-1 1-15,3-3 4 0,0-2-5 16,-4 0 0-16,-3-1 5 16,-5-1-4-16,-9-2 5 15,-10-1-6-15,-10 0 0 16,-25 0 5-16,-21-3-5 16,-21-7 0-16,-8-2 1 15,10 2-1-15,14 0-1 16,12 1 0-16,-3 1-1 15,-2-1 1-15,-2-3 0 16,-5 0 3-16,2 2-2 16,3-2 0-16,3 3 0 15,15 0-1-15,11 2 1 16,17 0 0-16,2 4-1 16,-1-3 0-16,-8-2 0 0,-7-1 0 15,2 1 0-15,-1-1 0 16,-3 1 0-16,-4 1 0 15,-4 1 0-15,0 1 1 16,2-1-1-16,1 3 0 16,4 0 0-16,2 0 1 15,-2-2 0-15,0 3 0 16,-15-2-1-16,-14 1 1 16,-17 0-1-16,-2-4-1 15,6 3 1-15,9-2 0 16,11 2 0-16,2 0 0 15,11 1 0-15,13 0 0 16,12 2 0-16,6 0 0 16,-11-2 0-16,-6 2 1 0,-5-3-1 15,2 3 1-15,3-1 0 16,2 2-1-16,3 0-1 16,1 0 1-16,4 0 0 15,-3 0 0-15,-2 0 0 16,0 0 0-16,-4 0 0 15,-3 0-1-15,-3 0 1 16,-2 0 0-16,-1 0-1 16,3 0 1-16,1 0 1 15,8 2-1-15,2 1 0 16,4 0 1-16,4 1-1 16,1 0 0-16,5 2 0 0,-2-1 1 15,3 2-1 1,-1 0 0-16,-3 1 0 0,-1-1 1 15,1 0-2-15,-1-2 1 16,2 0 0-16,0-1 0 16,3-1 0-16,3 0 0 15,3-2 1-15,5 2-1 16,0-3 0-16,-1 3-1 16,1 1 1-16,1-3 0 15,4 2 0-15,1-1 0 16,3-2 1-16,0 1-1 15,2-1 9-15,0 0 13 16,-2 0 3-16,2 0-8 0,2 0 8 16,-3 0 3-16,4 0-4 15,-2 0 3-15,-3 0 4 16,1 0 4-16,-2 0-4 16,2 0-4-16,1 0-1 15,-2 0 4-15,3 0-2 16,2 0-7-16,3 0 7 15,2-1 3-15,4 1-9 16,-2-2-4-16,3 2-9 16,-2 0-8-16,0-1 0 15,-2 1 0-15,-1 0 0 16,2 0 0-16,-2 0 1 16,0 0-2-16,2 0 1 0,0 0 0 15,1 0-1-15,2 0 0 16,-1 0-2-16,1 0-64 15,3 0-157-15,-1 0-346 16</inkml:trace>
  <inkml:trace contextRef="#ctx0" brushRef="#br0" timeOffset="25113.688">14139 15441 335 0,'0'0'79'16,"0"0"-24"-16,0 0 14 15,0 0 18-15,0 0-5 16,0 0-11-16,13-44 11 16,-13 38 5-16,0-2 18 0,0 2-21 15,0-2 18-15,0 1-10 16,-4 2-19-16,-9-1-8 16,-7 4-13-16,-1 2-11 15,-9 0-7-15,-4 5-5 16,-5 12 9-16,-1 6 5 15,0 7 4-15,-2 7 0 16,6 10-9-16,5 7 4 16,6 7-5-16,9 11-9 15,12-2 3-15,4 1-4 16,9-1-1-16,16-10 1 16,8 3-9-16,5-5-1 15,2-8-4-15,0-8 2 16,-3-6 0-16,-2-7 4 15,-5-4-1-15,-5-6-5 0,-3-4 2 16,-5-3 1-16,0-5 5 16,0-4 7-16,2-3 4 15,4 0-2-15,2-14-6 16,2-6-4-16,3-2-5 16,0-4-6-16,0 1-1 15,-4-2-1-15,-2 1-1 16,-3 1 1-16,-3-3 1 15,-3-2 2-15,-5-4 5 16,-1-2-5-16,-1-6 1 16,-4-5-10-16,-1-7 5 0,-1-5-5 15,-2-5 1-15,0-2-1 16,-2-1 0 0,-14 4 5-16,-5 4-6 0,-5 5 0 15,-6 8 0-15,-6 6 0 16,-3 11-1-16,-1 12 0 15,3 11-14-15,0 6-28 16,10 6-44-16,19 21-97 16,10-4-163-16,0-4-541 0</inkml:trace>
  <inkml:trace contextRef="#ctx0" brushRef="#br0" timeOffset="26006.9799">15544 14231 441 0,'0'0'557'0,"0"0"-490"15,-109-26-25-15,63 22 114 16,3 4 5-16,2 3-39 15,3 18-27-15,1 12-24 16,-3 25-15-16,2 23 17 0,1 27 7 16,11 12-8-16,14-2-2 15,12-6 2-15,2-14-11 16,15-17-5-16,3-17-13 16,-1-19-2-16,6-6-4 15,7 3-8-15,8 3-3 16,8 1-5-16,2-11 1 15,6-10-5-15,-1-12 2 16,2-10-1-16,-1-3 4 16,3-22 11-16,0-14-3 15,1-11-10-15,-1-6-8 16,-2-8 2-16,0-13-5 16,-2-16 0-16,-6-11 0 15,-10 8 4-15,-18 19 2 16,-12 22-3-16,-9 11 6 0,0-7 0 15,-3-6-3-15,-11-5 4 16,-8 3-4-16,-6 2-14 16,-7 5 1-16,-6 2 7 15,-4 5-3-15,-7 5-6 16,-5 6 1-16,-4 4 0 16,-5 6-1-16,-2 3 1 15,1 4-1-15,1 3 1 0,6 2-2 16,7 3 0-1,10 4-14-15,10-1-16 0,7 3-21 16,10 0-29-16,4 0-44 16,3 20-57-16,3 27-100 15,4-2-81-15,2 2-375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en-US"/>
              <a:t>Lecture-1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B1E8206-5749-452C-870E-52CFAFB5846C}" type="datetimeFigureOut">
              <a:rPr lang="en-US" smtClean="0"/>
              <a:pPr>
                <a:defRPr/>
              </a:pPr>
              <a:t>2/20/2022</a:t>
            </a:fld>
            <a:endParaRPr lang="en-US"/>
          </a:p>
        </p:txBody>
      </p:sp>
      <p:sp>
        <p:nvSpPr>
          <p:cNvPr id="573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4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fld id="{29515144-DAD1-4D30-BCF8-73F71ACED8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69575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Lecture-1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9515144-DAD1-4D30-BCF8-73F71ACED81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924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52ED6E-9C88-4DB7-90E6-92586D383E0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609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Lecture-1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9515144-DAD1-4D30-BCF8-73F71ACED81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45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CF9593-3EC6-4760-9591-06563E0D76C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9196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738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/>
          <a:lstStyle>
            <a:lvl1pPr algn="l">
              <a:defRPr sz="1800" b="1" spc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0"/>
            <a:ext cx="54864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24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 rot="5400000">
            <a:off x="5006182" y="2567781"/>
            <a:ext cx="5181600" cy="46037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0" descr="Picture 7.png"/>
          <p:cNvPicPr>
            <a:picLocks noChangeAspect="1"/>
          </p:cNvPicPr>
          <p:nvPr/>
        </p:nvPicPr>
        <p:blipFill>
          <a:blip r:embed="rId2" cstate="print"/>
          <a:srcRect l="5336" t="1923"/>
          <a:stretch>
            <a:fillRect/>
          </a:stretch>
        </p:blipFill>
        <p:spPr bwMode="auto">
          <a:xfrm>
            <a:off x="-7938" y="381000"/>
            <a:ext cx="692151" cy="219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 rot="5400000">
            <a:off x="-2794793" y="3809206"/>
            <a:ext cx="5867400" cy="230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9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9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8100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Content Placeholder 18"/>
          <p:cNvSpPr>
            <a:spLocks noGrp="1"/>
          </p:cNvSpPr>
          <p:nvPr>
            <p:ph sz="quarter" idx="10"/>
          </p:nvPr>
        </p:nvSpPr>
        <p:spPr>
          <a:xfrm rot="5400000">
            <a:off x="5410200" y="2743200"/>
            <a:ext cx="58674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351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3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58290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CBB9CB-9449-4DE7-83AF-4CA75AC2B8B1}" type="datetime1">
              <a:rPr lang="en-US" smtClean="0"/>
              <a:t>2/20/2022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9A1433-2BD6-474A-B042-E5F0856EF48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95513" y="6237288"/>
            <a:ext cx="4392612" cy="365125"/>
          </a:xfrm>
          <a:prstGeom prst="rect">
            <a:avLst/>
          </a:prstGeom>
        </p:spPr>
        <p:txBody>
          <a:bodyPr/>
          <a:lstStyle>
            <a:lvl1pPr algn="ctr">
              <a:defRPr sz="1200" b="1"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32813" y="6237288"/>
            <a:ext cx="611187" cy="29368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>
              <a:defRPr/>
            </a:pPr>
            <a:fld id="{78B23240-9A46-45DC-80D8-72E6138EF4CC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670680-1F32-4C1C-9961-28427774F84F}" type="datetime1">
              <a:rPr lang="en-US" smtClean="0"/>
              <a:t>2/20/2022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D8A489-38BD-40B0-9083-7E99DA903139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5D1DA7-4C84-48B5-AF61-79C72C010C8D}" type="datetime1">
              <a:rPr lang="en-US" smtClean="0"/>
              <a:t>2/20/2022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38CB16-FC74-415F-A778-AFAE7BEAFAF6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6" name="Picture 17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A57619-B5FB-4141-BED6-253329039A20}" type="datetime1">
              <a:rPr lang="en-US" smtClean="0"/>
              <a:t>2/20/2022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FB1E71-4690-4FD4-BBCF-A3779CD52565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3C4C73-0ADF-41A2-BD03-B97432D06114}" type="datetime1">
              <a:rPr lang="en-US" smtClean="0"/>
              <a:t>2/20/2022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D64774-6889-4F3F-87B3-82AF987C97C8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92D0A3-E588-4152-92B1-FCB8C85BFA91}" type="datetime1">
              <a:rPr lang="en-US" smtClean="0"/>
              <a:t>2/20/2022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2715D1-A74F-4481-8AFF-0CF19F1A4227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3AB317-05C2-4849-8D2E-159B0A13DD45}" type="datetime1">
              <a:rPr lang="en-US" smtClean="0"/>
              <a:t>2/20/2022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936656-7811-4E10-ABA8-C743BA19F43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FCE7F5-51D4-44E9-BF4E-3198249D1DA1}" type="datetime1">
              <a:rPr lang="en-US" smtClean="0"/>
              <a:t>2/20/2022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0E505A-A9CD-4645-BB6F-663BC8294A50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C0E1A4-AB99-4782-B3D7-3880BFEA1DCF}" type="datetime1">
              <a:rPr lang="en-US" smtClean="0"/>
              <a:t>2/20/2022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B21827-D599-4054-9CED-35F966873CD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CB96B0-FACA-47ED-A6A1-24DE099EE332}" type="datetime1">
              <a:rPr lang="en-US" smtClean="0"/>
              <a:t>2/20/2022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872A46-881B-4CE5-A377-400F5AC5756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Do not remove" hidden="1">
            <a:extLst>
              <a:ext uri="{FF2B5EF4-FFF2-40B4-BE49-F238E27FC236}">
                <a16:creationId xmlns="" xmlns:a16="http://schemas.microsoft.com/office/drawing/2014/main" id="{F00A1D6E-B65C-4067-8EF9-5003456BE54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</a:t>
            </a:r>
            <a:r>
              <a:rPr lang="en-US" sz="1100" baseline="0" dirty="0">
                <a:solidFill>
                  <a:srgbClr val="101141"/>
                </a:solidFill>
                <a:latin typeface="Arial"/>
                <a:cs typeface="Arial"/>
              </a:rPr>
              <a:t> to be University under Section 3 of UGC Act, 1956</a:t>
            </a:r>
            <a:endParaRPr lang="en-US" sz="1100" dirty="0">
              <a:solidFill>
                <a:srgbClr val="101141"/>
              </a:solidFill>
              <a:latin typeface="Arial"/>
              <a:cs typeface="Arial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083888" y="6550671"/>
            <a:ext cx="7060112" cy="48665"/>
            <a:chOff x="2083888" y="6550671"/>
            <a:chExt cx="7060112" cy="48665"/>
          </a:xfrm>
        </p:grpSpPr>
        <p:sp>
          <p:nvSpPr>
            <p:cNvPr id="13" name="Rectangle 12"/>
            <p:cNvSpPr/>
            <p:nvPr/>
          </p:nvSpPr>
          <p:spPr>
            <a:xfrm>
              <a:off x="4630476" y="6550672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07874" y="6550671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83888" y="6550672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2133600" y="6558112"/>
            <a:ext cx="7010400" cy="45719"/>
            <a:chOff x="1905000" y="6553200"/>
            <a:chExt cx="7010400" cy="45719"/>
          </a:xfrm>
        </p:grpSpPr>
        <p:sp>
          <p:nvSpPr>
            <p:cNvPr id="20" name="Rectangle 1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24" name="Rectangle 2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4116052-1273-4EC0-ADD6-422E16AA478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0" y="6644004"/>
            <a:ext cx="2057400" cy="213996"/>
          </a:xfrm>
          <a:prstGeom prst="rect">
            <a:avLst/>
          </a:prstGeom>
        </p:spPr>
        <p:txBody>
          <a:bodyPr/>
          <a:lstStyle/>
          <a:p>
            <a:fld id="{7BC38BE9-18F8-4F1D-9F5C-3ED236AFAE48}" type="datetime1">
              <a:rPr lang="en-US" smtClean="0"/>
              <a:t>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FDE8E7A-623C-40DD-A712-BEEDA93A975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0CD26A9A-C7D3-441E-9815-2014756B549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7010400" y="6101551"/>
            <a:ext cx="2133600" cy="365125"/>
          </a:xfrm>
          <a:prstGeom prst="rect">
            <a:avLst/>
          </a:prstGeom>
        </p:spPr>
        <p:txBody>
          <a:bodyPr/>
          <a:lstStyle/>
          <a:p>
            <a:fld id="{BC8D7E44-7D4F-4942-A8C9-2DF6BF8399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9126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99356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2327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243C1-E6E3-41F9-9EBC-26716E593BEC}" type="datetime1">
              <a:rPr lang="en-US" smtClean="0"/>
              <a:t>2/20/2022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EFCE0F-DF2D-4465-B568-7505733AD93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95513" y="6237288"/>
            <a:ext cx="4392612" cy="365125"/>
          </a:xfrm>
          <a:prstGeom prst="rect">
            <a:avLst/>
          </a:prstGeom>
        </p:spPr>
        <p:txBody>
          <a:bodyPr/>
          <a:lstStyle>
            <a:lvl1pPr algn="ctr">
              <a:defRPr sz="1200" b="1" smtClean="0"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32813" y="6237288"/>
            <a:ext cx="611187" cy="293687"/>
          </a:xfrm>
          <a:prstGeom prst="rect">
            <a:avLst/>
          </a:prstGeom>
        </p:spPr>
        <p:txBody>
          <a:bodyPr/>
          <a:lstStyle>
            <a:lvl1pPr>
              <a:defRPr sz="1600" b="1" smtClean="0"/>
            </a:lvl1pPr>
          </a:lstStyle>
          <a:p>
            <a:pPr>
              <a:defRPr/>
            </a:pPr>
            <a:fld id="{578891D9-9DBF-4503-8954-7823A473F5F2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302518-6CAE-442A-8EC9-848C14A8239C}" type="datetime1">
              <a:rPr lang="en-US" smtClean="0"/>
              <a:t>2/20/2022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754B72-864B-4419-8417-A1CD80834F1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600EA5-16EA-4B09-8078-C1010747D54F}" type="datetime1">
              <a:rPr lang="en-US" smtClean="0"/>
              <a:t>2/20/2022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CC4AA0-627E-417E-B63D-B3DF9B458D26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04D26F-1823-44DC-9239-DC90B81E2C3B}" type="datetime1">
              <a:rPr lang="en-US" smtClean="0"/>
              <a:t>2/20/2022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5947CB-2DD6-480A-BB8A-9DB725A59BE4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D4F59F-99CC-4933-9586-F5443B0AEBDC}" type="datetime1">
              <a:rPr lang="en-US" smtClean="0"/>
              <a:t>2/20/2022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A44F58-842A-4939-AD5D-04575B8B76C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1EFC80-A07D-49E3-BAC4-4EDB2D9E0480}" type="datetime1">
              <a:rPr lang="en-US" smtClean="0"/>
              <a:t>2/20/2022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62B2FC-FC80-4EAE-B114-A316EDBA5B6E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2CAD18-17D4-499A-A1B6-87A45F16711F}" type="datetime1">
              <a:rPr lang="en-US" smtClean="0"/>
              <a:t>2/20/2022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3D8C1-C48A-434B-B05D-32EFC992A06D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17D080-28AA-4A5A-B16F-A7A03E196618}" type="datetime1">
              <a:rPr lang="en-US" smtClean="0"/>
              <a:t>2/20/2022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BC52F0-3AC6-4B70-9B7C-80128C5BC8D3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E1FFB2-8177-4BED-9DFA-33E9AEFFB0C4}" type="datetime1">
              <a:rPr lang="en-US" smtClean="0"/>
              <a:t>2/20/2022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04F594-7693-4705-8E88-CEADBE86DA53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DEAAE2-85A4-43C5-BB77-2717BFF9D651}" type="datetime1">
              <a:rPr lang="en-US" smtClean="0"/>
              <a:t>2/20/2022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806891-6D43-46F3-BFF0-1270190D4E6C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12375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2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" name="Rectangle 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Group 15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3" name="Rectangle 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6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199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199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4A149CE-A26C-4113-98AE-9143637F4EE9}" type="datetime1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0DB935C-A2BB-404C-A6C5-67E9068028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913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  <p:sldLayoutId id="2147483879" r:id="rId12"/>
    <p:sldLayoutId id="2147483881" r:id="rId13"/>
    <p:sldLayoutId id="2147483907" r:id="rId14"/>
    <p:sldLayoutId id="2147483908" r:id="rId15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smtClean="0"/>
          </a:p>
        </p:txBody>
      </p:sp>
      <p:sp>
        <p:nvSpPr>
          <p:cNvPr id="7" name="TextBox 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pic>
        <p:nvPicPr>
          <p:cNvPr id="3076" name="Picture 7" descr="Picture 7.png"/>
          <p:cNvPicPr>
            <a:picLocks noChangeAspect="1"/>
          </p:cNvPicPr>
          <p:nvPr/>
        </p:nvPicPr>
        <p:blipFill>
          <a:blip r:embed="rId16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77" name="Group 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078" name="Group 1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909" r:id="rId12"/>
    <p:sldLayoutId id="2147483911" r:id="rId13"/>
    <p:sldLayoutId id="2147483912" r:id="rId14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smtClean="0"/>
          </a:p>
        </p:txBody>
      </p:sp>
      <p:sp>
        <p:nvSpPr>
          <p:cNvPr id="7" name="TextBox 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pic>
        <p:nvPicPr>
          <p:cNvPr id="4100" name="Picture 7" descr="Picture 7.png"/>
          <p:cNvPicPr>
            <a:picLocks noChangeAspect="1"/>
          </p:cNvPicPr>
          <p:nvPr/>
        </p:nvPicPr>
        <p:blipFill>
          <a:blip r:embed="rId1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101" name="Group 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4102" name="Group 1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7.wmf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6.wmf"/><Relationship Id="rId10" Type="http://schemas.openxmlformats.org/officeDocument/2006/relationships/image" Target="../media/image29.emf"/><Relationship Id="rId4" Type="http://schemas.openxmlformats.org/officeDocument/2006/relationships/oleObject" Target="../embeddings/oleObject1.bin"/><Relationship Id="rId9" Type="http://schemas.openxmlformats.org/officeDocument/2006/relationships/customXml" Target="../ink/ink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0.emf"/><Relationship Id="rId4" Type="http://schemas.openxmlformats.org/officeDocument/2006/relationships/customXml" Target="../ink/ink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2.emf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2.vml"/><Relationship Id="rId6" Type="http://schemas.openxmlformats.org/officeDocument/2006/relationships/customXml" Target="../ink/ink11.x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3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slideLayout" Target="../slideLayouts/slideLayout22.xml"/><Relationship Id="rId7" Type="http://schemas.openxmlformats.org/officeDocument/2006/relationships/customXml" Target="../ink/ink1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4.emf"/><Relationship Id="rId4" Type="http://schemas.openxmlformats.org/officeDocument/2006/relationships/customXml" Target="../ink/ink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5.emf"/><Relationship Id="rId5" Type="http://schemas.openxmlformats.org/officeDocument/2006/relationships/customXml" Target="../ink/ink21.xml"/><Relationship Id="rId4" Type="http://schemas.openxmlformats.org/officeDocument/2006/relationships/image" Target="../media/image5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emf"/><Relationship Id="rId4" Type="http://schemas.openxmlformats.org/officeDocument/2006/relationships/customXml" Target="../ink/ink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2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3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5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7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1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16.wmf"/><Relationship Id="rId7" Type="http://schemas.openxmlformats.org/officeDocument/2006/relationships/image" Target="../media/image20.wmf"/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wmf"/><Relationship Id="rId5" Type="http://schemas.openxmlformats.org/officeDocument/2006/relationships/image" Target="../media/image18.wmf"/><Relationship Id="rId4" Type="http://schemas.openxmlformats.org/officeDocument/2006/relationships/image" Target="../media/image17.wmf"/><Relationship Id="rId9" Type="http://schemas.openxmlformats.org/officeDocument/2006/relationships/image" Target="../media/image2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>
            <a:spLocks noGrp="1"/>
          </p:cNvSpPr>
          <p:nvPr>
            <p:ph type="title"/>
          </p:nvPr>
        </p:nvSpPr>
        <p:spPr>
          <a:xfrm>
            <a:off x="2427194" y="3355041"/>
            <a:ext cx="5990665" cy="1035424"/>
          </a:xfrm>
        </p:spPr>
        <p:txBody>
          <a:bodyPr/>
          <a:lstStyle/>
          <a:p>
            <a:pPr algn="ctr">
              <a:defRPr/>
            </a:pPr>
            <a:r>
              <a:rPr lang="en-US" sz="3883" dirty="0">
                <a:solidFill>
                  <a:srgbClr val="FFFF66"/>
                </a:solidFill>
              </a:rPr>
              <a:t>Machine Learning</a:t>
            </a:r>
            <a:br>
              <a:rPr lang="en-US" sz="3883" dirty="0">
                <a:solidFill>
                  <a:srgbClr val="FFFF66"/>
                </a:solidFill>
              </a:rPr>
            </a:br>
            <a:r>
              <a:rPr lang="en-US" sz="3883" dirty="0">
                <a:solidFill>
                  <a:srgbClr val="FFFF66"/>
                </a:solidFill>
              </a:rPr>
              <a:t>DSECL    ZG565</a:t>
            </a:r>
            <a:endParaRPr lang="en-US" sz="3883" dirty="0">
              <a:solidFill>
                <a:srgbClr val="FFFF66"/>
              </a:solidFill>
              <a:latin typeface="+mn-lt"/>
            </a:endParaRPr>
          </a:p>
        </p:txBody>
      </p:sp>
      <p:sp>
        <p:nvSpPr>
          <p:cNvPr id="5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2689412" y="5109882"/>
            <a:ext cx="5620871" cy="96146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marL="355021" indent="-248515" algn="r">
              <a:buClr>
                <a:schemeClr val="accent1"/>
              </a:buClr>
              <a:buSzPct val="68000"/>
              <a:defRPr/>
            </a:pPr>
            <a:r>
              <a:rPr lang="en-US" sz="2718" dirty="0">
                <a:solidFill>
                  <a:schemeClr val="bg1"/>
                </a:solidFill>
                <a:cs typeface="Courier New" pitchFamily="49" charset="0"/>
              </a:rPr>
              <a:t>Dr. </a:t>
            </a:r>
            <a:r>
              <a:rPr lang="en-US" sz="2718" dirty="0" err="1">
                <a:solidFill>
                  <a:schemeClr val="bg1"/>
                </a:solidFill>
                <a:cs typeface="Courier New" pitchFamily="49" charset="0"/>
              </a:rPr>
              <a:t>Monali</a:t>
            </a:r>
            <a:r>
              <a:rPr lang="en-US" sz="2718" dirty="0">
                <a:solidFill>
                  <a:schemeClr val="bg1"/>
                </a:solidFill>
                <a:cs typeface="Courier New" pitchFamily="49" charset="0"/>
              </a:rPr>
              <a:t> </a:t>
            </a:r>
            <a:r>
              <a:rPr lang="en-US" sz="2718" dirty="0" err="1">
                <a:solidFill>
                  <a:schemeClr val="bg1"/>
                </a:solidFill>
                <a:cs typeface="Courier New" pitchFamily="49" charset="0"/>
              </a:rPr>
              <a:t>Mavani</a:t>
            </a:r>
            <a:endParaRPr lang="en-US" sz="2718" dirty="0">
              <a:solidFill>
                <a:schemeClr val="bg1"/>
              </a:solidFill>
              <a:latin typeface="+mn-lt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1478" y="6394276"/>
            <a:ext cx="8202706" cy="4180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155770">
              <a:lnSpc>
                <a:spcPct val="120000"/>
              </a:lnSpc>
              <a:spcBef>
                <a:spcPts val="1032"/>
              </a:spcBef>
              <a:spcAft>
                <a:spcPts val="0"/>
              </a:spcAft>
            </a:pPr>
            <a:r>
              <a:rPr lang="en-US" sz="882" dirty="0">
                <a:ea typeface="Trebuchet MS"/>
                <a:cs typeface="Trebuchet MS"/>
                <a:sym typeface="Trebuchet MS"/>
              </a:rPr>
              <a:t>These slides are prepared by the instructor, with grateful acknowledgement of  </a:t>
            </a:r>
            <a:r>
              <a:rPr lang="en-US" sz="882" dirty="0">
                <a:ea typeface="Trebuchet MS"/>
                <a:cs typeface="Trebuchet MS"/>
                <a:sym typeface="Trebuchet MS"/>
              </a:rPr>
              <a:t>Tom Mitchell, Andrew Ng&lt; Prof. </a:t>
            </a:r>
            <a:r>
              <a:rPr lang="en-US" sz="882" dirty="0" err="1">
                <a:ea typeface="Trebuchet MS"/>
                <a:cs typeface="Trebuchet MS"/>
                <a:sym typeface="Trebuchet MS"/>
              </a:rPr>
              <a:t>Chetana</a:t>
            </a:r>
            <a:r>
              <a:rPr lang="en-US" sz="882" dirty="0">
                <a:ea typeface="Trebuchet MS"/>
                <a:cs typeface="Trebuchet MS"/>
                <a:sym typeface="Trebuchet MS"/>
              </a:rPr>
              <a:t>, Prof. </a:t>
            </a:r>
            <a:r>
              <a:rPr lang="en-US" sz="882" dirty="0" err="1">
                <a:ea typeface="Trebuchet MS"/>
                <a:cs typeface="Trebuchet MS"/>
                <a:sym typeface="Trebuchet MS"/>
              </a:rPr>
              <a:t>Vimal</a:t>
            </a:r>
            <a:r>
              <a:rPr lang="en-US" sz="882" dirty="0">
                <a:ea typeface="Trebuchet MS"/>
                <a:cs typeface="Trebuchet MS"/>
                <a:sym typeface="Trebuchet MS"/>
              </a:rPr>
              <a:t> and many </a:t>
            </a:r>
            <a:r>
              <a:rPr lang="en-US" sz="882" dirty="0">
                <a:ea typeface="Trebuchet MS"/>
                <a:cs typeface="Trebuchet MS"/>
                <a:sym typeface="Trebuchet MS"/>
              </a:rPr>
              <a:t>others who made  their course materials freely available online.</a:t>
            </a:r>
          </a:p>
        </p:txBody>
      </p:sp>
    </p:spTree>
    <p:extLst>
      <p:ext uri="{BB962C8B-B14F-4D97-AF65-F5344CB8AC3E}">
        <p14:creationId xmlns:p14="http://schemas.microsoft.com/office/powerpoint/2010/main" val="244704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470" name="Object 5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3551078" y="2199476"/>
          <a:ext cx="4292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" name="Microsoft Equation 3.0" r:id="rId4" imgW="4292600" imgH="431800" progId="Equation.3">
                  <p:embed/>
                </p:oleObj>
              </mc:Choice>
              <mc:Fallback>
                <p:oleObj name="Microsoft Equation 3.0" r:id="rId4" imgW="42926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1078" y="2199476"/>
                        <a:ext cx="42926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68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23861" y="1500187"/>
            <a:ext cx="8278180" cy="4601363"/>
          </a:xfrm>
        </p:spPr>
        <p:txBody>
          <a:bodyPr/>
          <a:lstStyle/>
          <a:p>
            <a:pPr eaLnBrk="1" hangingPunct="1"/>
            <a:r>
              <a:rPr lang="en-US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1:  </a:t>
            </a:r>
            <a:r>
              <a:rPr lang="en-US" altLang="en-US" sz="20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Manhattan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(city block, L</a:t>
            </a:r>
            <a:r>
              <a:rPr lang="en-US" altLang="en-US" sz="2000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norm)</a:t>
            </a:r>
            <a:r>
              <a:rPr lang="en-US" altLang="en-US" sz="20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distance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eaLnBrk="1" hangingPunct="1"/>
            <a:endParaRPr lang="en-US" altLang="en-US" sz="2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2:  (L</a:t>
            </a:r>
            <a:r>
              <a:rPr lang="en-US" alt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norm) </a:t>
            </a:r>
            <a:r>
              <a:rPr lang="en-US" altLang="en-US" sz="20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Euclidean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distance</a:t>
            </a:r>
          </a:p>
          <a:p>
            <a:pPr lvl="4" eaLnBrk="1" hangingPunct="1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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altLang="en-US" sz="20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“supremum”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en-US" sz="2000" baseline="-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en-US" sz="2000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norm, L</a:t>
            </a:r>
            <a:r>
              <a:rPr lang="en-US" altLang="en-US" sz="2000" baseline="-30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</a:t>
            </a:r>
            <a:r>
              <a:rPr lang="en-US" altLang="en-US" sz="2000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norm) distance. </a:t>
            </a:r>
          </a:p>
          <a:p>
            <a:pPr lvl="1" eaLnBrk="1" hangingPunct="1"/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maximum difference between any component (attribute) of the vectors</a:t>
            </a:r>
          </a:p>
          <a:p>
            <a:pPr lvl="1" eaLnBrk="1" hangingPunct="1"/>
            <a:endParaRPr lang="en-US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-76200" y="681430"/>
            <a:ext cx="877824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Measures : Special Cases of </a:t>
            </a:r>
            <a:r>
              <a:rPr lang="en-US" alt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Minkowski</a:t>
            </a: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246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3395709"/>
              </p:ext>
            </p:extLst>
          </p:nvPr>
        </p:nvGraphicFramePr>
        <p:xfrm>
          <a:off x="2012503" y="3252937"/>
          <a:ext cx="5150298" cy="5988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" name="Equation" r:id="rId6" imgW="5003800" imgH="584200" progId="Equation.3">
                  <p:embed/>
                </p:oleObj>
              </mc:Choice>
              <mc:Fallback>
                <p:oleObj name="Equation" r:id="rId6" imgW="5003800" imgH="5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2503" y="3252937"/>
                        <a:ext cx="5150298" cy="5988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2471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131551"/>
            <a:ext cx="7733917" cy="1280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Ink 1"/>
              <p14:cNvContentPartPr/>
              <p14:nvPr/>
            </p14:nvContentPartPr>
            <p14:xfrm>
              <a:off x="1964880" y="715680"/>
              <a:ext cx="6766200" cy="51616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58400" y="709920"/>
                <a:ext cx="6781320" cy="517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887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Feature Scaling - Multiple Features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304800" y="2487334"/>
          <a:ext cx="8153399" cy="360866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21157"/>
                <a:gridCol w="1703695"/>
                <a:gridCol w="1703695"/>
                <a:gridCol w="1703695"/>
                <a:gridCol w="1521157"/>
              </a:tblGrid>
              <a:tr h="15189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18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18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18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18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r>
                        <a:rPr lang="en-US" sz="1800" b="1" u="none" strike="noStrike" baseline="0" dirty="0" smtClean="0">
                          <a:effectLst/>
                          <a:latin typeface="+mj-lt"/>
                        </a:rPr>
                        <a:t>f1</a:t>
                      </a: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bedrooms</a:t>
                      </a:r>
                    </a:p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f2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floors</a:t>
                      </a:r>
                    </a:p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f3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18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r>
                        <a:rPr lang="en-US" sz="18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f4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y</a:t>
                      </a:r>
                    </a:p>
                    <a:p>
                      <a:pPr algn="ctr" fontAlgn="b"/>
                      <a:endParaRPr lang="en-US" sz="18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17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  <a:latin typeface="+mj-lt"/>
                        </a:rPr>
                        <a:t>2104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417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417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  <a:latin typeface="+mj-lt"/>
                        </a:rPr>
                        <a:t>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  <a:latin typeface="+mj-lt"/>
                        </a:rPr>
                        <a:t>30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417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417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7200" y="1344334"/>
                <a:ext cx="757896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smtClean="0"/>
                  <a:t>y</a:t>
                </a:r>
                <a:r>
                  <a:rPr lang="en-US" sz="3200" baseline="-25000" dirty="0" smtClean="0"/>
                  <a:t>n</a:t>
                </a:r>
                <a:r>
                  <a:rPr lang="en-US" sz="3200" dirty="0" smtClean="0"/>
                  <a:t>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 dirty="0"/>
                      <m:t>w</m:t>
                    </m:r>
                    <m:r>
                      <m:rPr>
                        <m:nor/>
                      </m:rPr>
                      <a:rPr lang="en-US" sz="3200" baseline="-25000" dirty="0"/>
                      <m:t>0</m:t>
                    </m:r>
                    <m:r>
                      <m:rPr>
                        <m:nor/>
                      </m:rPr>
                      <a:rPr lang="en-US" sz="3200" dirty="0"/>
                      <m:t>+</m:t>
                    </m:r>
                    <m:r>
                      <m:rPr>
                        <m:nor/>
                      </m:rPr>
                      <a:rPr lang="en-US" sz="3200" dirty="0"/>
                      <m:t>w</m:t>
                    </m:r>
                    <m:r>
                      <m:rPr>
                        <m:nor/>
                      </m:rPr>
                      <a:rPr lang="en-US" sz="3200" baseline="-25000" dirty="0"/>
                      <m:t>1</m:t>
                    </m:r>
                    <m:r>
                      <m:rPr>
                        <m:nor/>
                      </m:rPr>
                      <a:rPr lang="en-US" sz="3200" b="0" i="0" dirty="0" smtClean="0"/>
                      <m:t>f</m:t>
                    </m:r>
                    <m:r>
                      <m:rPr>
                        <m:nor/>
                      </m:rPr>
                      <a:rPr lang="en-US" sz="3200" baseline="-25000" dirty="0" smtClean="0"/>
                      <m:t>n</m:t>
                    </m:r>
                    <m:r>
                      <m:rPr>
                        <m:nor/>
                      </m:rPr>
                      <a:rPr lang="en-US" sz="3200" baseline="-25000" dirty="0"/>
                      <m:t>1</m:t>
                    </m:r>
                    <m:r>
                      <m:rPr>
                        <m:nor/>
                      </m:rPr>
                      <a:rPr lang="en-US" sz="3200" dirty="0"/>
                      <m:t>+</m:t>
                    </m:r>
                    <m:r>
                      <m:rPr>
                        <m:nor/>
                      </m:rPr>
                      <a:rPr lang="en-US" sz="3200" dirty="0"/>
                      <m:t>w</m:t>
                    </m:r>
                    <m:r>
                      <m:rPr>
                        <m:nor/>
                      </m:rPr>
                      <a:rPr lang="en-US" sz="3200" baseline="-25000" dirty="0"/>
                      <m:t>2</m:t>
                    </m:r>
                    <m:r>
                      <m:rPr>
                        <m:nor/>
                      </m:rPr>
                      <a:rPr lang="en-US" sz="3200" b="0" i="0" dirty="0" smtClean="0"/>
                      <m:t>f</m:t>
                    </m:r>
                    <m:r>
                      <m:rPr>
                        <m:nor/>
                      </m:rPr>
                      <a:rPr lang="en-US" sz="3200" baseline="-25000" dirty="0"/>
                      <m:t>n</m:t>
                    </m:r>
                    <m:r>
                      <m:rPr>
                        <m:nor/>
                      </m:rPr>
                      <a:rPr lang="en-US" sz="3200" baseline="-25000" dirty="0"/>
                      <m:t>2+</m:t>
                    </m:r>
                    <m:r>
                      <m:rPr>
                        <m:nor/>
                      </m:rPr>
                      <a:rPr lang="en-US" sz="3200" dirty="0"/>
                      <m:t>w</m:t>
                    </m:r>
                    <m:r>
                      <m:rPr>
                        <m:nor/>
                      </m:rPr>
                      <a:rPr lang="en-US" sz="3200" b="0" i="0" baseline="-25000" dirty="0" smtClean="0"/>
                      <m:t>3</m:t>
                    </m:r>
                    <m:r>
                      <m:rPr>
                        <m:nor/>
                      </m:rPr>
                      <a:rPr lang="en-US" sz="3200" dirty="0"/>
                      <m:t>f</m:t>
                    </m:r>
                    <m:r>
                      <m:rPr>
                        <m:nor/>
                      </m:rPr>
                      <a:rPr lang="en-US" sz="3200" baseline="-25000" dirty="0"/>
                      <m:t>n</m:t>
                    </m:r>
                    <m:r>
                      <m:rPr>
                        <m:nor/>
                      </m:rPr>
                      <a:rPr lang="en-US" sz="3200" b="0" i="0" baseline="-25000" dirty="0" smtClean="0"/>
                      <m:t>3</m:t>
                    </m:r>
                    <m:r>
                      <m:rPr>
                        <m:nor/>
                      </m:rPr>
                      <a:rPr lang="en-US" sz="3200" dirty="0"/>
                      <m:t>+</m:t>
                    </m:r>
                    <m:r>
                      <m:rPr>
                        <m:nor/>
                      </m:rPr>
                      <a:rPr lang="en-US" sz="3200" dirty="0"/>
                      <m:t>w</m:t>
                    </m:r>
                    <m:r>
                      <m:rPr>
                        <m:nor/>
                      </m:rPr>
                      <a:rPr lang="en-US" sz="3200" b="0" i="0" baseline="-25000" dirty="0" smtClean="0"/>
                      <m:t>4</m:t>
                    </m:r>
                    <m:r>
                      <m:rPr>
                        <m:nor/>
                      </m:rPr>
                      <a:rPr lang="en-US" sz="3200" dirty="0"/>
                      <m:t>f</m:t>
                    </m:r>
                    <m:r>
                      <m:rPr>
                        <m:nor/>
                      </m:rPr>
                      <a:rPr lang="en-US" sz="3200" baseline="-25000" dirty="0"/>
                      <m:t>n</m:t>
                    </m:r>
                    <m:r>
                      <m:rPr>
                        <m:nor/>
                      </m:rPr>
                      <a:rPr lang="en-US" sz="3200" b="0" i="0" baseline="-25000" dirty="0" smtClean="0"/>
                      <m:t>4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344334"/>
                <a:ext cx="7578969" cy="584775"/>
              </a:xfrm>
              <a:prstGeom prst="rect">
                <a:avLst/>
              </a:prstGeom>
              <a:blipFill rotWithShape="0">
                <a:blip r:embed="rId3"/>
                <a:stretch>
                  <a:fillRect l="-2011" t="-14737" b="-3368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46400" y="904320"/>
              <a:ext cx="7880760" cy="48250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9560" y="896040"/>
                <a:ext cx="7896600" cy="484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354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400" name="Object 7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7908829"/>
              </p:ext>
            </p:extLst>
          </p:nvPr>
        </p:nvGraphicFramePr>
        <p:xfrm>
          <a:off x="2971800" y="3962400"/>
          <a:ext cx="2579647" cy="110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5" name="Equation" r:id="rId4" imgW="952087" imgH="406224" progId="Equation.3">
                  <p:embed/>
                </p:oleObj>
              </mc:Choice>
              <mc:Fallback>
                <p:oleObj name="Equation" r:id="rId4" imgW="952087" imgH="4062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3962400"/>
                        <a:ext cx="2579647" cy="1100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4" name="Slide Number Placeholder 6"/>
          <p:cNvSpPr>
            <a:spLocks noGrp="1"/>
          </p:cNvSpPr>
          <p:nvPr>
            <p:ph type="sldNum" sz="quarter" idx="1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557213" indent="-214313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857250" indent="-17145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200150" indent="-1714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1543050" indent="-17145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685800" eaLnBrk="1" hangingPunct="1">
              <a:spcBef>
                <a:spcPct val="0"/>
              </a:spcBef>
              <a:buClrTx/>
              <a:buSzTx/>
              <a:buNone/>
            </a:pPr>
            <a:fld id="{7145E8D7-6790-44B8-8145-A7CC18F5CC8A}" type="slidenum">
              <a:rPr lang="en-US" altLang="en-US" sz="900">
                <a:solidFill>
                  <a:prstClr val="black"/>
                </a:solidFill>
              </a:rPr>
              <a:pPr defTabSz="685800" eaLnBrk="1" hangingPunct="1">
                <a:spcBef>
                  <a:spcPct val="0"/>
                </a:spcBef>
                <a:buClrTx/>
                <a:buSzTx/>
                <a:buNone/>
              </a:pPr>
              <a:t>12</a:t>
            </a:fld>
            <a:endParaRPr lang="en-US" altLang="en-US" sz="900">
              <a:solidFill>
                <a:prstClr val="black"/>
              </a:solidFill>
            </a:endParaRPr>
          </a:p>
        </p:txBody>
      </p:sp>
      <p:sp>
        <p:nvSpPr>
          <p:cNvPr id="5939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7585" y="1295462"/>
            <a:ext cx="9002713" cy="5791138"/>
          </a:xfrm>
          <a:noFill/>
        </p:spPr>
        <p:txBody>
          <a:bodyPr vert="horz" lIns="69056" tIns="34529" rIns="69056" bIns="34529" rtlCol="0">
            <a:noAutofit/>
          </a:bodyPr>
          <a:lstStyle/>
          <a:p>
            <a:pPr>
              <a:lnSpc>
                <a:spcPct val="110000"/>
              </a:lnSpc>
              <a:spcBef>
                <a:spcPts val="1350"/>
              </a:spcBef>
            </a:pP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raw score to be standardized, </a:t>
            </a:r>
            <a:r>
              <a:rPr lang="el-GR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mean of the population, </a:t>
            </a:r>
            <a:r>
              <a:rPr lang="el-GR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standard deviation</a:t>
            </a:r>
            <a:endParaRPr lang="el-GR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distance between the raw score and the population mean in units of the standard deviation</a:t>
            </a:r>
          </a:p>
          <a:p>
            <a:pPr>
              <a:lnSpc>
                <a:spcPct val="110000"/>
              </a:lnSpc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when the raw score is below the mean, “+” when 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above Where</a:t>
            </a:r>
          </a:p>
          <a:p>
            <a:pPr>
              <a:lnSpc>
                <a:spcPct val="110000"/>
              </a:lnSpc>
            </a:pP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800" dirty="0"/>
              <a:t>The Standard Scaler assumes data is normally distributed within each feature and scales them such that the distribution centered around 0, with a standard deviation of 1.</a:t>
            </a: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10000"/>
              </a:lnSpc>
              <a:buNone/>
            </a:pP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24" y="79510"/>
            <a:ext cx="7886700" cy="1239836"/>
          </a:xfrm>
          <a:prstGeom prst="rect">
            <a:avLst/>
          </a:prstGeom>
          <a:noFill/>
        </p:spPr>
        <p:txBody>
          <a:bodyPr vert="horz" lIns="69056" tIns="34529" rIns="69056" bIns="34529" rtlCol="0" anchor="ctr">
            <a:noAutofit/>
          </a:bodyPr>
          <a:lstStyle/>
          <a:p>
            <a:pPr eaLnBrk="1" hangingPunct="1"/>
            <a:r>
              <a:rPr lang="en-US" sz="3600" b="1" dirty="0"/>
              <a:t>Feature scaling - </a:t>
            </a:r>
            <a:r>
              <a:rPr lang="en-US" sz="3600" b="1" dirty="0" smtClean="0"/>
              <a:t>- </a:t>
            </a:r>
            <a:r>
              <a:rPr lang="en-US" alt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Standardization</a:t>
            </a:r>
            <a:endParaRPr lang="en-US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4066920" y="1010880"/>
              <a:ext cx="2297520" cy="40924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57560" y="1003680"/>
                <a:ext cx="2311920" cy="411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820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527" y="1519895"/>
            <a:ext cx="8594215" cy="1633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en-IN" sz="2400" b="1" dirty="0"/>
              <a:t>Min-Max scaler/Normalization</a:t>
            </a:r>
          </a:p>
          <a:p>
            <a:pPr>
              <a:spcAft>
                <a:spcPts val="500"/>
              </a:spcAft>
            </a:pPr>
            <a:r>
              <a:rPr lang="en-US" sz="2400" dirty="0" smtClean="0"/>
              <a:t>Feature scaling of features x</a:t>
            </a:r>
            <a:r>
              <a:rPr lang="en-US" sz="2400" baseline="-25000" dirty="0" smtClean="0"/>
              <a:t>i</a:t>
            </a:r>
            <a:r>
              <a:rPr lang="en-US" sz="2400" dirty="0" smtClean="0"/>
              <a:t> consists of rescaling </a:t>
            </a:r>
            <a:r>
              <a:rPr lang="en-US" sz="2400" dirty="0"/>
              <a:t>the range of features to scale the range in [0, 1] or [−1, 1]</a:t>
            </a:r>
            <a:r>
              <a:rPr lang="en-US" sz="2400" dirty="0" smtClean="0"/>
              <a:t> ( Do </a:t>
            </a:r>
            <a:r>
              <a:rPr lang="en-US" sz="2400" dirty="0"/>
              <a:t>not apply to </a:t>
            </a:r>
            <a:r>
              <a:rPr lang="en-US" sz="2400" dirty="0" smtClean="0"/>
              <a:t>x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69" name="Rectangle 68"/>
          <p:cNvSpPr/>
          <p:nvPr/>
        </p:nvSpPr>
        <p:spPr>
          <a:xfrm>
            <a:off x="149461" y="288290"/>
            <a:ext cx="8418957" cy="1200329"/>
          </a:xfrm>
          <a:prstGeom prst="rect">
            <a:avLst/>
          </a:prstGeom>
          <a:noFill/>
        </p:spPr>
        <p:txBody>
          <a:bodyPr vert="horz" lIns="69056" tIns="34529" rIns="69056" bIns="34529" rtlCol="0" anchor="ctr">
            <a:noAutofit/>
          </a:bodyPr>
          <a:lstStyle/>
          <a:p>
            <a:pPr algn="ctr"/>
            <a:r>
              <a:rPr lang="en-US" sz="3600" b="1" dirty="0">
                <a:latin typeface="+mj-lt"/>
                <a:ea typeface="+mj-ea"/>
                <a:cs typeface="+mj-cs"/>
              </a:rPr>
              <a:t>Feature scaling - </a:t>
            </a:r>
            <a:r>
              <a:rPr lang="en-IN" sz="3600" b="1" dirty="0">
                <a:latin typeface="+mj-lt"/>
                <a:ea typeface="+mj-ea"/>
                <a:cs typeface="+mj-cs"/>
              </a:rPr>
              <a:t>Normalization</a:t>
            </a:r>
          </a:p>
          <a:p>
            <a:pPr algn="ctr"/>
            <a:endParaRPr lang="en-US" sz="36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236" y="3397478"/>
            <a:ext cx="2621095" cy="5248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5031091"/>
            <a:ext cx="3867042" cy="6663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35986" y="3397478"/>
            <a:ext cx="3793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Average value of x1</a:t>
            </a:r>
            <a:endParaRPr lang="en-US" sz="2000" dirty="0"/>
          </a:p>
        </p:txBody>
      </p:sp>
      <p:cxnSp>
        <p:nvCxnSpPr>
          <p:cNvPr id="8" name="Straight Arrow Connector 7"/>
          <p:cNvCxnSpPr>
            <a:stCxn id="4" idx="1"/>
          </p:cNvCxnSpPr>
          <p:nvPr/>
        </p:nvCxnSpPr>
        <p:spPr>
          <a:xfrm flipH="1" flipV="1">
            <a:off x="3804332" y="3397479"/>
            <a:ext cx="631654" cy="200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358940" y="4018948"/>
            <a:ext cx="4717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Maximum value of x1 – min value of x1</a:t>
            </a:r>
            <a:endParaRPr lang="en-US" sz="2000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3609197" y="3869320"/>
            <a:ext cx="740437" cy="349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4D612AB-CD77-4945-84BA-99936EB55880}" type="datetime3">
              <a:rPr lang="en-US" smtClean="0"/>
              <a:t>20 February 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/>
              <p14:cNvContentPartPr/>
              <p14:nvPr/>
            </p14:nvContentPartPr>
            <p14:xfrm>
              <a:off x="2130480" y="2733120"/>
              <a:ext cx="4181040" cy="14958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24720" y="2728080"/>
                <a:ext cx="4197240" cy="151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911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2400" y="228600"/>
            <a:ext cx="9525000" cy="1143000"/>
          </a:xfrm>
        </p:spPr>
        <p:txBody>
          <a:bodyPr/>
          <a:lstStyle/>
          <a:p>
            <a:pPr algn="l"/>
            <a:r>
              <a:rPr lang="en-US" sz="4000" b="1" dirty="0" smtClean="0"/>
              <a:t>Discrete and Continuous-valued function</a:t>
            </a:r>
            <a:endParaRPr lang="en-US" sz="4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61644"/>
            <a:ext cx="7239000" cy="479493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847440" y="1710360"/>
              <a:ext cx="8074080" cy="47527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9880" y="1700640"/>
                <a:ext cx="8091720" cy="477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011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52994"/>
            <a:ext cx="8229600" cy="1143000"/>
          </a:xfrm>
        </p:spPr>
        <p:txBody>
          <a:bodyPr/>
          <a:lstStyle/>
          <a:p>
            <a:pPr algn="l"/>
            <a:r>
              <a:rPr lang="en-US" b="1" dirty="0"/>
              <a:t>k-Nearest Neighbor Classifier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6881A71-D0AD-9845-9FD8-6CAC24B98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53" y="1601788"/>
            <a:ext cx="8714897" cy="3143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99C9854-BC21-4E4E-9679-BAD27AFC0161}"/>
              </a:ext>
            </a:extLst>
          </p:cNvPr>
          <p:cNvSpPr txBox="1"/>
          <p:nvPr/>
        </p:nvSpPr>
        <p:spPr>
          <a:xfrm>
            <a:off x="560070" y="5156627"/>
            <a:ext cx="7948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* It can be used for Regression as well.</a:t>
            </a:r>
            <a:endParaRPr lang="en-IN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981720" y="3225960"/>
              <a:ext cx="414360" cy="7034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4880" y="3220200"/>
                <a:ext cx="424800" cy="71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126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5" y="302266"/>
            <a:ext cx="9067800" cy="1143000"/>
          </a:xfrm>
        </p:spPr>
        <p:txBody>
          <a:bodyPr/>
          <a:lstStyle/>
          <a:p>
            <a:r>
              <a:rPr lang="en-US" dirty="0" smtClean="0"/>
              <a:t>KNN for regression and Classification</a:t>
            </a:r>
            <a:endParaRPr lang="en-IN" dirty="0"/>
          </a:p>
        </p:txBody>
      </p:sp>
      <p:pic>
        <p:nvPicPr>
          <p:cNvPr id="7170" name="Picture 2" descr="https://www.jeremyjordan.me/content/images/2017/06/Screen-Shot-2017-06-17-at-9.30.39-AM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6" y="1600200"/>
            <a:ext cx="8615093" cy="4315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664255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800" dirty="0"/>
              <a:t>https://www.jeremyjordan.me/k-nearest-neighbors/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1400" y="2400120"/>
              <a:ext cx="8106120" cy="38952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040" y="2390400"/>
                <a:ext cx="8125920" cy="391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781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228600"/>
            <a:ext cx="8229600" cy="1143000"/>
          </a:xfrm>
        </p:spPr>
        <p:txBody>
          <a:bodyPr/>
          <a:lstStyle/>
          <a:p>
            <a:pPr algn="l"/>
            <a:r>
              <a:rPr lang="en-US" b="1" dirty="0" smtClean="0"/>
              <a:t>k-NN examples</a:t>
            </a:r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80EF74A-42DF-2E4B-9C9F-71930B8D4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931108"/>
            <a:ext cx="3638550" cy="2887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FDA38FD-46D3-7842-A4C4-83BFBA1F2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40" y="2105070"/>
            <a:ext cx="3497660" cy="27547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5BA6DAE-5456-994E-AE6A-55546E58A423}"/>
              </a:ext>
            </a:extLst>
          </p:cNvPr>
          <p:cNvSpPr txBox="1"/>
          <p:nvPr/>
        </p:nvSpPr>
        <p:spPr>
          <a:xfrm>
            <a:off x="1943100" y="5005000"/>
            <a:ext cx="1314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K=1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F6FE487-8765-0941-AEBD-75DCB5A20096}"/>
              </a:ext>
            </a:extLst>
          </p:cNvPr>
          <p:cNvSpPr txBox="1"/>
          <p:nvPr/>
        </p:nvSpPr>
        <p:spPr>
          <a:xfrm>
            <a:off x="5886450" y="4982771"/>
            <a:ext cx="1314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K=5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61600" y="185040"/>
              <a:ext cx="8238600" cy="41576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1160" y="176400"/>
                <a:ext cx="8255880" cy="417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230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605FB3-5E0C-4C32-B8B9-5477FD0B2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/>
              <a:t>Voronoi Diagram</a:t>
            </a:r>
            <a:endParaRPr lang="en-IN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CA27DFA-FDED-40F9-8E53-7306DD24A30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6200" y="1295400"/>
            <a:ext cx="8686800" cy="1066800"/>
          </a:xfrm>
        </p:spPr>
        <p:txBody>
          <a:bodyPr/>
          <a:lstStyle/>
          <a:p>
            <a:r>
              <a:rPr lang="en-US" sz="2800" dirty="0"/>
              <a:t>It is a partition of a plane into regions close </a:t>
            </a:r>
            <a:r>
              <a:rPr lang="en-US" sz="2800" dirty="0" smtClean="0"/>
              <a:t>to </a:t>
            </a:r>
            <a:r>
              <a:rPr lang="en-US" sz="2800" dirty="0"/>
              <a:t>each of a given set of objects.</a:t>
            </a:r>
            <a:endParaRPr lang="en-IN" sz="2800" dirty="0"/>
          </a:p>
        </p:txBody>
      </p:sp>
      <p:sp>
        <p:nvSpPr>
          <p:cNvPr id="4" name="Rectangle 3"/>
          <p:cNvSpPr/>
          <p:nvPr/>
        </p:nvSpPr>
        <p:spPr>
          <a:xfrm>
            <a:off x="5638800" y="2590800"/>
            <a:ext cx="32766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AutoNum type="arabicParenR"/>
              <a:defRPr/>
            </a:pPr>
            <a:r>
              <a:rPr lang="en-US" sz="2000" dirty="0">
                <a:latin typeface="Tahoma" pitchFamily="30" charset="0"/>
                <a:ea typeface="Arial" pitchFamily="30" charset="0"/>
                <a:cs typeface="Arial" pitchFamily="30" charset="0"/>
              </a:rPr>
              <a:t>All possible points within a sample's </a:t>
            </a:r>
            <a:r>
              <a:rPr lang="en-US" sz="2000" dirty="0" err="1">
                <a:latin typeface="Tahoma" pitchFamily="30" charset="0"/>
                <a:ea typeface="Arial" pitchFamily="30" charset="0"/>
                <a:cs typeface="Arial" pitchFamily="30" charset="0"/>
              </a:rPr>
              <a:t>Voronoi</a:t>
            </a:r>
            <a:r>
              <a:rPr lang="en-US" sz="2000" dirty="0">
                <a:latin typeface="Tahoma" pitchFamily="30" charset="0"/>
                <a:ea typeface="Arial" pitchFamily="30" charset="0"/>
                <a:cs typeface="Arial" pitchFamily="30" charset="0"/>
              </a:rPr>
              <a:t> cell are the nearest neighboring points for that sample</a:t>
            </a:r>
          </a:p>
          <a:p>
            <a:pPr marL="342900" indent="-342900">
              <a:buFontTx/>
              <a:buAutoNum type="arabicParenR"/>
              <a:defRPr/>
            </a:pPr>
            <a:r>
              <a:rPr lang="en-US" sz="2000" dirty="0">
                <a:latin typeface="Tahoma" pitchFamily="30" charset="0"/>
                <a:ea typeface="Arial" pitchFamily="30" charset="0"/>
                <a:cs typeface="Arial" pitchFamily="30" charset="0"/>
              </a:rPr>
              <a:t>For any sample, the nearest sample is determined by the closest </a:t>
            </a:r>
            <a:r>
              <a:rPr lang="en-US" sz="2000" dirty="0" err="1">
                <a:latin typeface="Tahoma" pitchFamily="30" charset="0"/>
                <a:ea typeface="Arial" pitchFamily="30" charset="0"/>
                <a:cs typeface="Arial" pitchFamily="30" charset="0"/>
              </a:rPr>
              <a:t>Voronoi</a:t>
            </a:r>
            <a:r>
              <a:rPr lang="en-US" sz="2000" dirty="0">
                <a:latin typeface="Tahoma" pitchFamily="30" charset="0"/>
                <a:ea typeface="Arial" pitchFamily="30" charset="0"/>
                <a:cs typeface="Arial" pitchFamily="30" charset="0"/>
              </a:rPr>
              <a:t> cell edge</a:t>
            </a:r>
            <a:endParaRPr lang="en-IN" sz="2000" dirty="0"/>
          </a:p>
        </p:txBody>
      </p:sp>
      <p:pic>
        <p:nvPicPr>
          <p:cNvPr id="6" name="Picture 3" descr="Knn_voronoi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300894"/>
            <a:ext cx="4114800" cy="4014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4986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6121400" cy="850900"/>
          </a:xfrm>
        </p:spPr>
        <p:txBody>
          <a:bodyPr/>
          <a:lstStyle/>
          <a:p>
            <a:r>
              <a:rPr lang="sv-SE"/>
              <a:t>Voronoi Diagram</a:t>
            </a:r>
          </a:p>
        </p:txBody>
      </p:sp>
      <p:pic>
        <p:nvPicPr>
          <p:cNvPr id="7173" name="Picture 5" descr="C:\Documents and Settings\hoffmann\My Documents\MachineLearning\n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600200"/>
            <a:ext cx="5486400" cy="480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4" name="Text Box 6"/>
          <p:cNvSpPr txBox="1">
            <a:spLocks noChangeArrowheads="1"/>
          </p:cNvSpPr>
          <p:nvPr/>
        </p:nvSpPr>
        <p:spPr bwMode="auto">
          <a:xfrm>
            <a:off x="288925" y="2243138"/>
            <a:ext cx="20431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sv-SE" sz="2400" smtClean="0">
                <a:solidFill>
                  <a:srgbClr val="000000"/>
                </a:solidFill>
              </a:rPr>
              <a:t>query point q</a:t>
            </a:r>
            <a:r>
              <a:rPr lang="sv-SE" sz="2400" baseline="-25000" smtClean="0">
                <a:solidFill>
                  <a:srgbClr val="000000"/>
                </a:solidFill>
              </a:rPr>
              <a:t>f</a:t>
            </a:r>
            <a:endParaRPr lang="en-US" sz="2400" baseline="-25000" smtClean="0">
              <a:solidFill>
                <a:srgbClr val="000000"/>
              </a:solidFill>
            </a:endParaRPr>
          </a:p>
        </p:txBody>
      </p:sp>
      <p:sp>
        <p:nvSpPr>
          <p:cNvPr id="7175" name="Line 7"/>
          <p:cNvSpPr>
            <a:spLocks noChangeShapeType="1"/>
          </p:cNvSpPr>
          <p:nvPr/>
        </p:nvSpPr>
        <p:spPr bwMode="auto">
          <a:xfrm>
            <a:off x="2286000" y="2514600"/>
            <a:ext cx="2971800" cy="12954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IN" sz="2400" smtClean="0">
              <a:solidFill>
                <a:srgbClr val="000000"/>
              </a:solidFill>
            </a:endParaRPr>
          </a:p>
        </p:txBody>
      </p:sp>
      <p:sp>
        <p:nvSpPr>
          <p:cNvPr id="7176" name="Text Box 8"/>
          <p:cNvSpPr txBox="1">
            <a:spLocks noChangeArrowheads="1"/>
          </p:cNvSpPr>
          <p:nvPr/>
        </p:nvSpPr>
        <p:spPr bwMode="auto">
          <a:xfrm>
            <a:off x="228600" y="3124200"/>
            <a:ext cx="2768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sv-SE" sz="2400" smtClean="0">
                <a:solidFill>
                  <a:srgbClr val="000000"/>
                </a:solidFill>
              </a:rPr>
              <a:t>nearest neighbor q</a:t>
            </a:r>
            <a:r>
              <a:rPr lang="sv-SE" sz="2400" baseline="-25000" smtClean="0">
                <a:solidFill>
                  <a:srgbClr val="000000"/>
                </a:solidFill>
              </a:rPr>
              <a:t>i</a:t>
            </a:r>
            <a:endParaRPr lang="en-US" sz="2400" baseline="-25000" smtClean="0">
              <a:solidFill>
                <a:srgbClr val="000000"/>
              </a:solidFill>
            </a:endParaRPr>
          </a:p>
        </p:txBody>
      </p:sp>
      <p:sp>
        <p:nvSpPr>
          <p:cNvPr id="7177" name="Line 9"/>
          <p:cNvSpPr>
            <a:spLocks noChangeShapeType="1"/>
          </p:cNvSpPr>
          <p:nvPr/>
        </p:nvSpPr>
        <p:spPr bwMode="auto">
          <a:xfrm>
            <a:off x="2971800" y="3429000"/>
            <a:ext cx="2057400" cy="9144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IN" sz="2400" smtClean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929840" y="3173760"/>
              <a:ext cx="1176480" cy="13827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19760" y="3163320"/>
                <a:ext cx="1199160" cy="140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123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295400"/>
            <a:ext cx="9144000" cy="5333999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IN" sz="4000" dirty="0" smtClean="0"/>
              <a:t>Instance based learning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4000" dirty="0" smtClean="0"/>
              <a:t>K-Nearest Neighbour Learning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4000" dirty="0" smtClean="0"/>
              <a:t>Locally </a:t>
            </a:r>
            <a:r>
              <a:rPr lang="en-IN" sz="4000" dirty="0"/>
              <a:t>Weighted Regression (LWR) </a:t>
            </a:r>
            <a:r>
              <a:rPr lang="en-IN" sz="4000" dirty="0" smtClean="0"/>
              <a:t>Learning</a:t>
            </a:r>
          </a:p>
          <a:p>
            <a:pPr marL="457200" lvl="1" indent="0">
              <a:buNone/>
            </a:pPr>
            <a:endParaRPr lang="en-US" sz="4000" dirty="0" smtClean="0"/>
          </a:p>
          <a:p>
            <a:pPr marL="457200" lvl="1" indent="0">
              <a:buNone/>
            </a:pPr>
            <a:r>
              <a:rPr lang="en-US" sz="4000" dirty="0" smtClean="0"/>
              <a:t>Tom Mitchell – </a:t>
            </a:r>
            <a:r>
              <a:rPr lang="en-US" sz="4000" dirty="0" err="1" smtClean="0"/>
              <a:t>Ch</a:t>
            </a:r>
            <a:r>
              <a:rPr lang="en-US" sz="4000" dirty="0" smtClean="0"/>
              <a:t> 8</a:t>
            </a:r>
            <a:endParaRPr lang="en-US" sz="4000" dirty="0"/>
          </a:p>
          <a:p>
            <a:pPr lvl="1">
              <a:buFont typeface="Wingdings" panose="05000000000000000000" pitchFamily="2" charset="2"/>
              <a:buChar char="§"/>
            </a:pPr>
            <a:endParaRPr lang="en-IN" sz="4000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Topics to be covered </a:t>
            </a:r>
            <a:endParaRPr lang="en-US" sz="4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15360" y="1092600"/>
              <a:ext cx="6131520" cy="46983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7440" y="1083240"/>
                <a:ext cx="6148800" cy="471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448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6121400" cy="850900"/>
          </a:xfrm>
        </p:spPr>
        <p:txBody>
          <a:bodyPr/>
          <a:lstStyle/>
          <a:p>
            <a:r>
              <a:rPr lang="sv-SE"/>
              <a:t>3-Nearest Neighbors</a:t>
            </a:r>
          </a:p>
        </p:txBody>
      </p:sp>
      <p:pic>
        <p:nvPicPr>
          <p:cNvPr id="8196" name="Picture 4" descr="C:\Documents and Settings\hoffmann\My Documents\MachineLearning\nn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95400"/>
            <a:ext cx="5715000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7" name="Text Box 5"/>
          <p:cNvSpPr txBox="1">
            <a:spLocks noChangeArrowheads="1"/>
          </p:cNvSpPr>
          <p:nvPr/>
        </p:nvSpPr>
        <p:spPr bwMode="auto">
          <a:xfrm>
            <a:off x="288925" y="2243138"/>
            <a:ext cx="20431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sv-SE" sz="2400" smtClean="0">
                <a:solidFill>
                  <a:srgbClr val="000000"/>
                </a:solidFill>
              </a:rPr>
              <a:t>query point q</a:t>
            </a:r>
            <a:r>
              <a:rPr lang="sv-SE" sz="2400" baseline="-25000" smtClean="0">
                <a:solidFill>
                  <a:srgbClr val="000000"/>
                </a:solidFill>
              </a:rPr>
              <a:t>f</a:t>
            </a:r>
            <a:endParaRPr lang="en-US" sz="2400" baseline="-25000" smtClean="0">
              <a:solidFill>
                <a:srgbClr val="000000"/>
              </a:solidFill>
            </a:endParaRPr>
          </a:p>
        </p:txBody>
      </p:sp>
      <p:sp>
        <p:nvSpPr>
          <p:cNvPr id="8198" name="Line 6"/>
          <p:cNvSpPr>
            <a:spLocks noChangeShapeType="1"/>
          </p:cNvSpPr>
          <p:nvPr/>
        </p:nvSpPr>
        <p:spPr bwMode="auto">
          <a:xfrm>
            <a:off x="2286000" y="2514600"/>
            <a:ext cx="2743200" cy="12192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IN" sz="2400" smtClean="0">
              <a:solidFill>
                <a:srgbClr val="000000"/>
              </a:solidFill>
            </a:endParaRPr>
          </a:p>
        </p:txBody>
      </p:sp>
      <p:sp>
        <p:nvSpPr>
          <p:cNvPr id="8199" name="Text Box 7"/>
          <p:cNvSpPr txBox="1">
            <a:spLocks noChangeArrowheads="1"/>
          </p:cNvSpPr>
          <p:nvPr/>
        </p:nvSpPr>
        <p:spPr bwMode="auto">
          <a:xfrm>
            <a:off x="0" y="3429000"/>
            <a:ext cx="2857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sv-SE" sz="2400" smtClean="0">
                <a:solidFill>
                  <a:srgbClr val="000000"/>
                </a:solidFill>
              </a:rPr>
              <a:t>3 nearest neighbors</a:t>
            </a:r>
            <a:endParaRPr lang="en-US" sz="2400" baseline="-25000" smtClean="0">
              <a:solidFill>
                <a:srgbClr val="000000"/>
              </a:solidFill>
            </a:endParaRPr>
          </a:p>
        </p:txBody>
      </p:sp>
      <p:sp>
        <p:nvSpPr>
          <p:cNvPr id="8200" name="Line 8"/>
          <p:cNvSpPr>
            <a:spLocks noChangeShapeType="1"/>
          </p:cNvSpPr>
          <p:nvPr/>
        </p:nvSpPr>
        <p:spPr bwMode="auto">
          <a:xfrm>
            <a:off x="2743200" y="3886200"/>
            <a:ext cx="2438400" cy="5334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IN" sz="2400" smtClean="0">
              <a:solidFill>
                <a:srgbClr val="000000"/>
              </a:solidFill>
            </a:endParaRPr>
          </a:p>
        </p:txBody>
      </p:sp>
      <p:sp>
        <p:nvSpPr>
          <p:cNvPr id="8201" name="Line 9"/>
          <p:cNvSpPr>
            <a:spLocks noChangeShapeType="1"/>
          </p:cNvSpPr>
          <p:nvPr/>
        </p:nvSpPr>
        <p:spPr bwMode="auto">
          <a:xfrm>
            <a:off x="2819400" y="3733800"/>
            <a:ext cx="1981200" cy="4572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IN" sz="2400" smtClean="0">
              <a:solidFill>
                <a:srgbClr val="000000"/>
              </a:solidFill>
            </a:endParaRPr>
          </a:p>
        </p:txBody>
      </p:sp>
      <p:sp>
        <p:nvSpPr>
          <p:cNvPr id="8202" name="Line 10"/>
          <p:cNvSpPr>
            <a:spLocks noChangeShapeType="1"/>
          </p:cNvSpPr>
          <p:nvPr/>
        </p:nvSpPr>
        <p:spPr bwMode="auto">
          <a:xfrm>
            <a:off x="2819400" y="3581400"/>
            <a:ext cx="2971800" cy="7620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IN" sz="2400" smtClean="0">
              <a:solidFill>
                <a:srgbClr val="000000"/>
              </a:solidFill>
            </a:endParaRPr>
          </a:p>
        </p:txBody>
      </p:sp>
      <p:sp>
        <p:nvSpPr>
          <p:cNvPr id="8203" name="Text Box 11"/>
          <p:cNvSpPr txBox="1">
            <a:spLocks noChangeArrowheads="1"/>
          </p:cNvSpPr>
          <p:nvPr/>
        </p:nvSpPr>
        <p:spPr bwMode="auto">
          <a:xfrm>
            <a:off x="609600" y="3962400"/>
            <a:ext cx="9255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sv-SE" sz="2400" smtClean="0">
                <a:solidFill>
                  <a:srgbClr val="FF0000"/>
                </a:solidFill>
              </a:rPr>
              <a:t>2x</a:t>
            </a:r>
            <a:r>
              <a:rPr lang="sv-SE" sz="2400" smtClean="0">
                <a:solidFill>
                  <a:srgbClr val="000000"/>
                </a:solidFill>
              </a:rPr>
              <a:t>,</a:t>
            </a:r>
            <a:r>
              <a:rPr lang="sv-SE" sz="2400" smtClean="0">
                <a:solidFill>
                  <a:srgbClr val="333399"/>
                </a:solidFill>
              </a:rPr>
              <a:t>1o</a:t>
            </a:r>
            <a:endParaRPr lang="en-US" sz="2400" smtClean="0">
              <a:solidFill>
                <a:srgbClr val="333399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805640" y="745200"/>
              <a:ext cx="3604320" cy="4140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4120" y="734400"/>
                <a:ext cx="3627000" cy="416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089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6121400" cy="850900"/>
          </a:xfrm>
        </p:spPr>
        <p:txBody>
          <a:bodyPr/>
          <a:lstStyle/>
          <a:p>
            <a:r>
              <a:rPr lang="sv-SE"/>
              <a:t>7-Nearest Neighbors</a:t>
            </a:r>
          </a:p>
        </p:txBody>
      </p:sp>
      <p:pic>
        <p:nvPicPr>
          <p:cNvPr id="9220" name="Picture 4" descr="C:\Documents and Settings\hoffmann\My Documents\MachineLearning\nn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95400"/>
            <a:ext cx="5943600" cy="509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288925" y="2243138"/>
            <a:ext cx="20431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sv-SE" sz="2400" smtClean="0">
                <a:solidFill>
                  <a:srgbClr val="000000"/>
                </a:solidFill>
              </a:rPr>
              <a:t>query point q</a:t>
            </a:r>
            <a:r>
              <a:rPr lang="sv-SE" sz="2400" baseline="-25000" smtClean="0">
                <a:solidFill>
                  <a:srgbClr val="000000"/>
                </a:solidFill>
              </a:rPr>
              <a:t>f</a:t>
            </a:r>
            <a:endParaRPr lang="en-US" sz="2400" baseline="-25000" smtClean="0">
              <a:solidFill>
                <a:srgbClr val="000000"/>
              </a:solidFill>
            </a:endParaRPr>
          </a:p>
        </p:txBody>
      </p:sp>
      <p:sp>
        <p:nvSpPr>
          <p:cNvPr id="9222" name="Line 6"/>
          <p:cNvSpPr>
            <a:spLocks noChangeShapeType="1"/>
          </p:cNvSpPr>
          <p:nvPr/>
        </p:nvSpPr>
        <p:spPr bwMode="auto">
          <a:xfrm>
            <a:off x="2286000" y="2514600"/>
            <a:ext cx="2971800" cy="12192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IN" sz="2400" smtClean="0">
              <a:solidFill>
                <a:srgbClr val="000000"/>
              </a:solidFill>
            </a:endParaRPr>
          </a:p>
        </p:txBody>
      </p:sp>
      <p:sp>
        <p:nvSpPr>
          <p:cNvPr id="9223" name="Text Box 7"/>
          <p:cNvSpPr txBox="1">
            <a:spLocks noChangeArrowheads="1"/>
          </p:cNvSpPr>
          <p:nvPr/>
        </p:nvSpPr>
        <p:spPr bwMode="auto">
          <a:xfrm>
            <a:off x="0" y="3429000"/>
            <a:ext cx="2857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sv-SE" sz="2400" smtClean="0">
                <a:solidFill>
                  <a:srgbClr val="000000"/>
                </a:solidFill>
              </a:rPr>
              <a:t>7 nearest neighbors</a:t>
            </a:r>
            <a:endParaRPr lang="en-US" sz="2400" baseline="-25000" smtClean="0">
              <a:solidFill>
                <a:srgbClr val="000000"/>
              </a:solidFill>
            </a:endParaRPr>
          </a:p>
        </p:txBody>
      </p:sp>
      <p:sp>
        <p:nvSpPr>
          <p:cNvPr id="9227" name="Text Box 11"/>
          <p:cNvSpPr txBox="1">
            <a:spLocks noChangeArrowheads="1"/>
          </p:cNvSpPr>
          <p:nvPr/>
        </p:nvSpPr>
        <p:spPr bwMode="auto">
          <a:xfrm>
            <a:off x="609600" y="3962400"/>
            <a:ext cx="9255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sv-SE" sz="2400" smtClean="0">
                <a:solidFill>
                  <a:srgbClr val="FF0000"/>
                </a:solidFill>
              </a:rPr>
              <a:t>3x</a:t>
            </a:r>
            <a:r>
              <a:rPr lang="sv-SE" sz="2400" smtClean="0">
                <a:solidFill>
                  <a:srgbClr val="000000"/>
                </a:solidFill>
              </a:rPr>
              <a:t>,</a:t>
            </a:r>
            <a:r>
              <a:rPr lang="sv-SE" sz="2400" smtClean="0">
                <a:solidFill>
                  <a:srgbClr val="333399"/>
                </a:solidFill>
              </a:rPr>
              <a:t>4o</a:t>
            </a:r>
            <a:endParaRPr lang="en-US" sz="2400" smtClean="0">
              <a:solidFill>
                <a:srgbClr val="333399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4840" y="294840"/>
              <a:ext cx="8276040" cy="4443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200" y="287640"/>
                <a:ext cx="8295120" cy="446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706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14F2D06-F78E-4834-A6F8-F86380329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Performance of a classifier largely depends on </a:t>
            </a:r>
            <a:r>
              <a:rPr lang="en-US" dirty="0"/>
              <a:t>the of the hyperparameter k</a:t>
            </a:r>
            <a:endParaRPr lang="en-IN" dirty="0"/>
          </a:p>
          <a:p>
            <a:pPr lvl="1"/>
            <a:r>
              <a:rPr lang="en-IN" dirty="0"/>
              <a:t>Choosing smaller values for K, noise can have a higher influence on the result.</a:t>
            </a:r>
          </a:p>
          <a:p>
            <a:pPr lvl="1"/>
            <a:r>
              <a:rPr lang="en-US" dirty="0"/>
              <a:t>Larger values of k are computationally expensive</a:t>
            </a:r>
          </a:p>
          <a:p>
            <a:r>
              <a:rPr lang="en-US" dirty="0"/>
              <a:t>Assigning the class labels can be tricky. For example, in the below case, for (k=5) the point is closer to ‘green’ classification, but gets classified as ‘red’ due to higher red votes/majority voting to ‘red’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2E71810-F26C-466F-826E-F77CBB090BE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Various issues that affect the performance of </a:t>
            </a:r>
            <a:r>
              <a:rPr lang="en-US" dirty="0" err="1"/>
              <a:t>kNN</a:t>
            </a:r>
            <a:r>
              <a:rPr lang="en-US" dirty="0"/>
              <a:t>: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8EF748-483D-4F94-AFF2-863562F0F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4382293"/>
            <a:ext cx="2628900" cy="183594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xmlns="" id="{C835EEE9-EBBE-4CE7-895F-1E747C6F4470}"/>
              </a:ext>
            </a:extLst>
          </p:cNvPr>
          <p:cNvSpPr/>
          <p:nvPr/>
        </p:nvSpPr>
        <p:spPr>
          <a:xfrm>
            <a:off x="3099920" y="4828777"/>
            <a:ext cx="968121" cy="94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noFill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491200" y="4143240"/>
              <a:ext cx="4502160" cy="17704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85440" y="4139280"/>
                <a:ext cx="4513680" cy="178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763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of K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Choosing the value of k:</a:t>
            </a:r>
          </a:p>
          <a:p>
            <a:pPr lvl="1"/>
            <a:r>
              <a:rPr lang="en-US" sz="2400" dirty="0" smtClean="0"/>
              <a:t>If k is too small, sensitive to noise points</a:t>
            </a:r>
          </a:p>
          <a:p>
            <a:pPr lvl="1"/>
            <a:r>
              <a:rPr lang="en-US" sz="2400" dirty="0" smtClean="0"/>
              <a:t>If k is too large, neighborhood may include points from other classes</a:t>
            </a:r>
          </a:p>
        </p:txBody>
      </p:sp>
      <p:graphicFrame>
        <p:nvGraphicFramePr>
          <p:cNvPr id="1843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1862750"/>
              </p:ext>
            </p:extLst>
          </p:nvPr>
        </p:nvGraphicFramePr>
        <p:xfrm>
          <a:off x="4307387" y="3452991"/>
          <a:ext cx="3738563" cy="317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Visio" r:id="rId3" imgW="6582512" imgH="5298053" progId="">
                  <p:embed/>
                </p:oleObj>
              </mc:Choice>
              <mc:Fallback>
                <p:oleObj name="Visio" r:id="rId3" imgW="6582512" imgH="5298053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7387" y="3452991"/>
                        <a:ext cx="3738563" cy="3170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8200" y="3962400"/>
            <a:ext cx="28283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Rule of thumb:</a:t>
            </a:r>
          </a:p>
          <a:p>
            <a:r>
              <a:rPr lang="en-US" dirty="0" smtClean="0"/>
              <a:t>K = </a:t>
            </a:r>
            <a:r>
              <a:rPr lang="en-US" dirty="0" err="1" smtClean="0"/>
              <a:t>sqrt</a:t>
            </a:r>
            <a:r>
              <a:rPr lang="en-US" dirty="0" smtClean="0"/>
              <a:t>(N)</a:t>
            </a:r>
          </a:p>
          <a:p>
            <a:r>
              <a:rPr lang="en-US" dirty="0" smtClean="0"/>
              <a:t>N: number of training points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879120" y="2559600"/>
              <a:ext cx="4992120" cy="22564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2640" y="2551680"/>
                <a:ext cx="5004000" cy="227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45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0" y="160338"/>
            <a:ext cx="6991350" cy="765175"/>
          </a:xfrm>
        </p:spPr>
        <p:txBody>
          <a:bodyPr>
            <a:normAutofit fontScale="90000"/>
          </a:bodyPr>
          <a:lstStyle/>
          <a:p>
            <a:r>
              <a:rPr lang="en-IN" dirty="0"/>
              <a:t>Finding optimal k for </a:t>
            </a:r>
            <a:r>
              <a:rPr lang="en-IN" dirty="0" err="1"/>
              <a:t>kNN</a:t>
            </a:r>
            <a:r>
              <a:rPr lang="en-IN" dirty="0"/>
              <a:t> classifiers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7118498-D8FC-2241-BBCE-01C440B0CA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800"/>
            <a:ext cx="5257800" cy="50890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263997D-BA33-3341-B803-4346DB0C9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1" y="1905000"/>
            <a:ext cx="3733800" cy="317658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909720" y="1095120"/>
              <a:ext cx="1825920" cy="698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0720" y="1088640"/>
                <a:ext cx="1844640" cy="71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590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27709" y="1628002"/>
            <a:ext cx="4791650" cy="452596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Compute sum of squares error (SSE) or any other error function for varying values of K (1 to a reasonable X) and plot against 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In the plot, the elbow (see pic) gives the value of K beyond which the error function plot almost flattens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As K approaches the total number of instances in the set, error function drops down to ‘0’, but beyond optimal K, the model becomes too generic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IN" dirty="0"/>
              <a:t>Finding K - Elbow method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6714AA0-AFB8-1847-9B93-B934CF1BE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449" y="1821965"/>
            <a:ext cx="4168551" cy="29786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AE43CA8-8418-A44E-BAB4-15EFCAB506C9}"/>
              </a:ext>
            </a:extLst>
          </p:cNvPr>
          <p:cNvSpPr txBox="1"/>
          <p:nvPr/>
        </p:nvSpPr>
        <p:spPr>
          <a:xfrm>
            <a:off x="6858000" y="4662100"/>
            <a:ext cx="68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 value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D718002-3087-8649-91EB-2B99AACB6356}"/>
              </a:ext>
            </a:extLst>
          </p:cNvPr>
          <p:cNvSpPr txBox="1"/>
          <p:nvPr/>
        </p:nvSpPr>
        <p:spPr>
          <a:xfrm rot="16200000">
            <a:off x="4203924" y="3167518"/>
            <a:ext cx="1543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Error function (SSE)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713120" y="2929680"/>
              <a:ext cx="3339360" cy="2545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03400" y="2918160"/>
                <a:ext cx="3358080" cy="256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678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0" y="381000"/>
            <a:ext cx="7765733" cy="1143000"/>
          </a:xfrm>
        </p:spPr>
        <p:txBody>
          <a:bodyPr/>
          <a:lstStyle/>
          <a:p>
            <a:r>
              <a:rPr lang="en-US" dirty="0" smtClean="0"/>
              <a:t>Distance weighted nearest neighbor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24000"/>
            <a:ext cx="7765733" cy="50101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00440" y="127800"/>
              <a:ext cx="8738640" cy="47790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320" y="118080"/>
                <a:ext cx="8755200" cy="479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770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28" y="1295400"/>
            <a:ext cx="8554872" cy="55626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v-S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 more weight to neighbors closer to the query point</a:t>
            </a:r>
          </a:p>
          <a:p>
            <a:pPr lvl="1"/>
            <a:r>
              <a:rPr lang="sv-SE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w</a:t>
            </a:r>
            <a:r>
              <a:rPr lang="sv-SE" sz="28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sv-SE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=K(d(x</a:t>
            </a:r>
            <a:r>
              <a:rPr lang="sv-SE" sz="28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q</a:t>
            </a:r>
            <a:r>
              <a:rPr lang="sv-SE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,x</a:t>
            </a:r>
            <a:r>
              <a:rPr lang="sv-SE" sz="28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sv-SE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))</a:t>
            </a:r>
          </a:p>
          <a:p>
            <a:pPr lvl="1"/>
            <a:r>
              <a:rPr lang="sv-SE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K(d(x</a:t>
            </a:r>
            <a:r>
              <a:rPr lang="sv-SE" sz="2800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sv-SE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,x</a:t>
            </a:r>
            <a:r>
              <a:rPr lang="sv-SE" sz="2800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sv-SE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 = 1/ d(x</a:t>
            </a:r>
            <a:r>
              <a:rPr lang="sv-SE" sz="28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sv-SE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,x</a:t>
            </a:r>
            <a:r>
              <a:rPr lang="sv-SE" sz="28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sv-SE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sv-SE" sz="2800" baseline="30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sv-SE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sv-SE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K(d(x</a:t>
            </a:r>
            <a:r>
              <a:rPr lang="sv-SE" sz="2800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sv-SE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,x</a:t>
            </a:r>
            <a:r>
              <a:rPr lang="sv-SE" sz="2800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sv-SE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 = 1/(d</a:t>
            </a:r>
            <a:r>
              <a:rPr lang="sv-SE" sz="28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sv-SE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+d(x</a:t>
            </a:r>
            <a:r>
              <a:rPr lang="sv-SE" sz="28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sv-SE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,x</a:t>
            </a:r>
            <a:r>
              <a:rPr lang="sv-SE" sz="28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sv-SE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sv-SE" sz="2800" baseline="30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sv-SE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sv-SE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K(d(x</a:t>
            </a:r>
            <a:r>
              <a:rPr lang="sv-SE" sz="2800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sv-SE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,x</a:t>
            </a:r>
            <a:r>
              <a:rPr lang="sv-SE" sz="2800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sv-SE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 = exp(-(d(x</a:t>
            </a:r>
            <a:r>
              <a:rPr lang="sv-SE" sz="28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sv-SE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,x</a:t>
            </a:r>
            <a:r>
              <a:rPr lang="sv-SE" sz="28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sv-SE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)/</a:t>
            </a:r>
            <a:r>
              <a:rPr lang="sv-SE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lang="sv-SE" sz="28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sv-SE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sv-SE" sz="2800" baseline="30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sv-SE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lvl="1"/>
            <a:r>
              <a:rPr lang="sv-SE" sz="2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d(x</a:t>
            </a:r>
            <a:r>
              <a:rPr lang="sv-SE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q</a:t>
            </a:r>
            <a:r>
              <a:rPr lang="sv-SE" sz="2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,x</a:t>
            </a:r>
            <a:r>
              <a:rPr lang="sv-SE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sv-SE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 is the distance between x</a:t>
            </a:r>
            <a:r>
              <a:rPr lang="sv-SE" sz="28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q</a:t>
            </a:r>
            <a:r>
              <a:rPr lang="sv-SE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x</a:t>
            </a:r>
            <a:r>
              <a:rPr lang="sv-SE" sz="28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endParaRPr lang="en-US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v-SE" sz="2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Variation</a:t>
            </a:r>
            <a:r>
              <a:rPr lang="sv-SE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: Instead of only k-nearest neighbors use all training examples (Shepard’s method) </a:t>
            </a:r>
          </a:p>
          <a:p>
            <a:endParaRPr lang="en-IN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sv-SE" dirty="0"/>
              <a:t>Distance Weighted k-NN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25200" y="864000"/>
              <a:ext cx="6245280" cy="3540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4400" y="855000"/>
                <a:ext cx="6265440" cy="356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991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3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Weighting the error criterion</a:t>
            </a:r>
          </a:p>
          <a:p>
            <a:pPr lvl="1"/>
            <a:r>
              <a:rPr lang="sv-SE" sz="3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E(x</a:t>
            </a:r>
            <a:r>
              <a:rPr lang="sv-SE" sz="32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q</a:t>
            </a:r>
            <a:r>
              <a:rPr lang="sv-SE" sz="3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 = </a:t>
            </a:r>
            <a:r>
              <a:rPr lang="sv-SE" sz="32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sv-SE" sz="3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(f*(x</a:t>
            </a:r>
            <a:r>
              <a:rPr lang="sv-SE" sz="32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q</a:t>
            </a:r>
            <a:r>
              <a:rPr lang="sv-SE" sz="3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)-f(x</a:t>
            </a:r>
            <a:r>
              <a:rPr lang="sv-SE" sz="32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sv-SE" sz="3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))</a:t>
            </a:r>
            <a:r>
              <a:rPr lang="sv-SE" sz="3200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sv-SE" sz="3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K(d(x</a:t>
            </a:r>
            <a:r>
              <a:rPr lang="sv-SE" sz="32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sv-SE" sz="3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,x</a:t>
            </a:r>
            <a:r>
              <a:rPr lang="sv-SE" sz="32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q</a:t>
            </a:r>
            <a:r>
              <a:rPr lang="sv-SE" sz="3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)) </a:t>
            </a:r>
          </a:p>
          <a:p>
            <a:endParaRPr lang="sv-SE" sz="320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r>
              <a:rPr lang="sv-SE" sz="3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Best estimate f*(x</a:t>
            </a:r>
            <a:r>
              <a:rPr lang="sv-SE" sz="32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q</a:t>
            </a:r>
            <a:r>
              <a:rPr lang="sv-SE" sz="3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 will minimize the cost E(x</a:t>
            </a:r>
            <a:r>
              <a:rPr lang="sv-SE" sz="32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q</a:t>
            </a:r>
            <a:r>
              <a:rPr lang="sv-SE" sz="3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), therefore </a:t>
            </a:r>
            <a:r>
              <a:rPr lang="sv-SE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 </a:t>
            </a:r>
            <a:r>
              <a:rPr lang="sv-SE" sz="3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E(x</a:t>
            </a:r>
            <a:r>
              <a:rPr lang="sv-SE" sz="32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q</a:t>
            </a:r>
            <a:r>
              <a:rPr lang="sv-SE" sz="3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)/f*(x</a:t>
            </a:r>
            <a:r>
              <a:rPr lang="sv-SE" sz="32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q</a:t>
            </a:r>
            <a:r>
              <a:rPr lang="sv-SE" sz="3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)=0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sv-SE" dirty="0"/>
              <a:t>Distance Weighted Average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11640" y="1974960"/>
              <a:ext cx="6468120" cy="26607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6240" y="1965600"/>
                <a:ext cx="6483240" cy="268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368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839200" cy="4525963"/>
          </a:xfrm>
        </p:spPr>
        <p:txBody>
          <a:bodyPr/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sv-SE" dirty="0"/>
              <a:t>Imagine instances described by 20 attributes but only a few are relevant to target function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sv-SE" i="1" dirty="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sv-SE" i="1" dirty="0"/>
              <a:t>Curse of dimensionality</a:t>
            </a:r>
            <a:r>
              <a:rPr lang="sv-SE" dirty="0"/>
              <a:t>: nearest neighbor is easily misled when instance space is </a:t>
            </a:r>
            <a:r>
              <a:rPr lang="sv-SE" dirty="0" smtClean="0"/>
              <a:t>high-dimensional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sv-SE" dirty="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sv-SE" dirty="0" smtClean="0"/>
              <a:t>First approach: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completely eliminate the least </a:t>
            </a:r>
            <a:r>
              <a:rPr lang="en-US" sz="2400" dirty="0" smtClean="0"/>
              <a:t>relevant attributes </a:t>
            </a:r>
            <a:r>
              <a:rPr lang="en-US" sz="2400" dirty="0"/>
              <a:t>from the instance space. This is equivalent to setting some of the </a:t>
            </a:r>
            <a:r>
              <a:rPr lang="en-US" sz="2400" dirty="0" err="1" smtClean="0"/>
              <a:t>z</a:t>
            </a:r>
            <a:r>
              <a:rPr lang="en-US" sz="2400" baseline="-25000" dirty="0" err="1" smtClean="0"/>
              <a:t>i</a:t>
            </a:r>
            <a:r>
              <a:rPr lang="en-US" sz="2400" dirty="0" smtClean="0"/>
              <a:t> </a:t>
            </a:r>
            <a:r>
              <a:rPr lang="en-IN" sz="2400" dirty="0" smtClean="0"/>
              <a:t>scaling </a:t>
            </a:r>
            <a:r>
              <a:rPr lang="en-IN" sz="2400" dirty="0"/>
              <a:t>factors to </a:t>
            </a:r>
            <a:r>
              <a:rPr lang="en-IN" sz="2400" dirty="0" smtClean="0"/>
              <a:t>zero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400" dirty="0"/>
              <a:t>Use of </a:t>
            </a:r>
            <a:r>
              <a:rPr lang="en-IN" sz="2400" dirty="0" smtClean="0"/>
              <a:t>cross-validation </a:t>
            </a:r>
            <a:r>
              <a:rPr lang="en-US" sz="2400" dirty="0" smtClean="0"/>
              <a:t>methods </a:t>
            </a:r>
            <a:r>
              <a:rPr lang="en-US" sz="2400" dirty="0"/>
              <a:t>for selecting relevant subsets of the attributes</a:t>
            </a:r>
            <a:endParaRPr lang="sv-SE" sz="2400" dirty="0"/>
          </a:p>
          <a:p>
            <a:pPr lvl="1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sv-SE" dirty="0"/>
              <a:t>Curse of Dimensionality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54840" y="3240"/>
              <a:ext cx="5740200" cy="5860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8360" y="-3240"/>
                <a:ext cx="5758560" cy="587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856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31794"/>
            <a:ext cx="8763000" cy="552620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Nearest Neighbour classifier is an instance based classifier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‘lazy learning’, as learning is postponed until a new instance is encountered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Constructs a local approximation to the target function, applicable in the neighbourhood of new instance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Suitable in cases where target function is complex over the entire input space, but easily describable in local approximations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Real world applications found in recommendation systems (amazon).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Caveat is the high cost of classification, which happens at the time of processing rather than before hand (there’s no training phase) 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k-Nearest Neighbor Classifier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28920" y="74160"/>
              <a:ext cx="7952760" cy="5726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2080" y="66240"/>
                <a:ext cx="7971120" cy="574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794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686800" cy="536416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weight </a:t>
            </a:r>
            <a:r>
              <a:rPr lang="en-IN" dirty="0" smtClean="0"/>
              <a:t>each </a:t>
            </a:r>
            <a:r>
              <a:rPr lang="en-US" dirty="0" smtClean="0"/>
              <a:t>attribute </a:t>
            </a:r>
            <a:r>
              <a:rPr lang="en-US" dirty="0"/>
              <a:t>differently when calculating </a:t>
            </a:r>
            <a:r>
              <a:rPr lang="en-US" dirty="0" smtClean="0"/>
              <a:t>the distance </a:t>
            </a:r>
            <a:r>
              <a:rPr lang="en-US" dirty="0"/>
              <a:t>between two </a:t>
            </a:r>
            <a:r>
              <a:rPr lang="en-US" dirty="0" smtClean="0"/>
              <a:t>instances</a:t>
            </a:r>
            <a:r>
              <a:rPr lang="en-US" dirty="0"/>
              <a:t> </a:t>
            </a:r>
            <a:r>
              <a:rPr lang="en-US" dirty="0" err="1" smtClean="0"/>
              <a:t>i.e</a:t>
            </a:r>
            <a:r>
              <a:rPr lang="en-US" dirty="0" smtClean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/>
              <a:t>stretching </a:t>
            </a:r>
            <a:r>
              <a:rPr lang="en-US" sz="2400" dirty="0"/>
              <a:t>the axes in </a:t>
            </a:r>
            <a:r>
              <a:rPr lang="en-US" sz="2400" dirty="0" smtClean="0"/>
              <a:t>the Euclidean </a:t>
            </a:r>
            <a:r>
              <a:rPr lang="en-US" sz="2400" dirty="0"/>
              <a:t>space, shortening the axes </a:t>
            </a:r>
            <a:r>
              <a:rPr lang="en-US" sz="2400" dirty="0" smtClean="0"/>
              <a:t>that correspond </a:t>
            </a:r>
            <a:r>
              <a:rPr lang="en-US" sz="2400" dirty="0"/>
              <a:t>to less relevant attributes, and lengthening the axes that </a:t>
            </a:r>
            <a:r>
              <a:rPr lang="en-US" sz="2400" dirty="0" smtClean="0"/>
              <a:t>correspond </a:t>
            </a:r>
            <a:r>
              <a:rPr lang="en-IN" sz="2400" dirty="0" smtClean="0"/>
              <a:t>to </a:t>
            </a:r>
            <a:r>
              <a:rPr lang="en-IN" sz="2400" dirty="0"/>
              <a:t>more relevant attributes</a:t>
            </a:r>
            <a:r>
              <a:rPr lang="en-IN" sz="2400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amount by which each axis should be </a:t>
            </a:r>
            <a:r>
              <a:rPr lang="en-US" dirty="0" smtClean="0"/>
              <a:t>stretched can </a:t>
            </a:r>
            <a:r>
              <a:rPr lang="en-US" dirty="0"/>
              <a:t>be determined automatically using a cross-validation </a:t>
            </a:r>
            <a:r>
              <a:rPr lang="en-US" dirty="0" smtClean="0"/>
              <a:t>approach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To </a:t>
            </a:r>
            <a:r>
              <a:rPr lang="en-US" dirty="0"/>
              <a:t>stretch (multiply) the </a:t>
            </a:r>
            <a:r>
              <a:rPr lang="en-US" dirty="0" err="1"/>
              <a:t>jth</a:t>
            </a:r>
            <a:r>
              <a:rPr lang="en-US" dirty="0"/>
              <a:t> axis by some factor </a:t>
            </a:r>
            <a:r>
              <a:rPr lang="en-US" i="1" dirty="0" err="1"/>
              <a:t>z</a:t>
            </a:r>
            <a:r>
              <a:rPr lang="en-US" i="1" baseline="-25000" dirty="0" err="1"/>
              <a:t>j</a:t>
            </a:r>
            <a:r>
              <a:rPr lang="en-US" i="1" dirty="0"/>
              <a:t>, </a:t>
            </a:r>
            <a:r>
              <a:rPr lang="en-US" dirty="0" smtClean="0"/>
              <a:t>where the </a:t>
            </a:r>
            <a:r>
              <a:rPr lang="en-US" dirty="0"/>
              <a:t>values </a:t>
            </a:r>
            <a:r>
              <a:rPr lang="en-US" dirty="0" smtClean="0"/>
              <a:t>z</a:t>
            </a:r>
            <a:r>
              <a:rPr lang="en-US" baseline="-25000" dirty="0" smtClean="0"/>
              <a:t>1</a:t>
            </a:r>
            <a:r>
              <a:rPr lang="en-US" dirty="0" smtClean="0"/>
              <a:t> </a:t>
            </a:r>
            <a:r>
              <a:rPr lang="en-US" dirty="0"/>
              <a:t>. . . </a:t>
            </a:r>
            <a:r>
              <a:rPr lang="en-US" dirty="0" err="1" smtClean="0"/>
              <a:t>z</a:t>
            </a:r>
            <a:r>
              <a:rPr lang="en-US" baseline="-25000" dirty="0" err="1" smtClean="0"/>
              <a:t>n</a:t>
            </a:r>
            <a:r>
              <a:rPr lang="en-US" dirty="0" smtClean="0"/>
              <a:t>, </a:t>
            </a:r>
            <a:r>
              <a:rPr lang="en-US" dirty="0"/>
              <a:t>are chosen to minimize the </a:t>
            </a:r>
            <a:r>
              <a:rPr lang="en-US" dirty="0" smtClean="0"/>
              <a:t>true classification </a:t>
            </a:r>
            <a:r>
              <a:rPr lang="en-US" dirty="0"/>
              <a:t>error of </a:t>
            </a:r>
            <a:r>
              <a:rPr lang="en-US" dirty="0" smtClean="0"/>
              <a:t>the </a:t>
            </a:r>
            <a:r>
              <a:rPr lang="en-IN" dirty="0" smtClean="0"/>
              <a:t>learning </a:t>
            </a:r>
            <a:r>
              <a:rPr lang="en-IN" dirty="0"/>
              <a:t>algorithm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sv-SE" dirty="0" smtClean="0"/>
              <a:t>Second </a:t>
            </a:r>
            <a:r>
              <a:rPr lang="sv-SE" dirty="0"/>
              <a:t>approach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513800" y="52200"/>
              <a:ext cx="7129080" cy="2250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09120" y="45360"/>
                <a:ext cx="7138080" cy="226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897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493837"/>
            <a:ext cx="8534400" cy="4525963"/>
          </a:xfrm>
        </p:spPr>
        <p:txBody>
          <a:bodyPr/>
          <a:lstStyle/>
          <a:p>
            <a:pPr marL="1143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Instances map to points in </a:t>
            </a:r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sv-SE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 marL="1143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sv-SE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than 20 attributes per </a:t>
            </a:r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instance</a:t>
            </a:r>
          </a:p>
          <a:p>
            <a:pPr marL="1143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sv-S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Lots of training </a:t>
            </a:r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pPr marL="1143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sv-S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914400" lvl="2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is very fast </a:t>
            </a:r>
          </a:p>
          <a:p>
            <a:pPr marL="914400" lvl="2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 complex target functions</a:t>
            </a:r>
          </a:p>
          <a:p>
            <a:pPr marL="914400" lvl="2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not lose information</a:t>
            </a:r>
          </a:p>
          <a:p>
            <a:pPr marL="914400" lvl="2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Noisy training data</a:t>
            </a:r>
          </a:p>
          <a:p>
            <a:pPr marL="1143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sv-S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7924800" cy="1143000"/>
          </a:xfrm>
        </p:spPr>
        <p:txBody>
          <a:bodyPr/>
          <a:lstStyle/>
          <a:p>
            <a:r>
              <a:rPr lang="sv-SE" dirty="0"/>
              <a:t>When to Consider Nearest Neighbors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66840" y="2049480"/>
              <a:ext cx="8267760" cy="39351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6400" y="2039400"/>
                <a:ext cx="8289720" cy="395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135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219200"/>
            <a:ext cx="8995012" cy="56388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Expensive, </a:t>
            </a:r>
            <a:r>
              <a:rPr lang="sv-S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Slow at query time </a:t>
            </a:r>
          </a:p>
          <a:p>
            <a:pPr lvl="1">
              <a:lnSpc>
                <a:spcPct val="90000"/>
              </a:lnSpc>
            </a:pPr>
            <a:r>
              <a:rPr lang="en-GB" sz="2000" dirty="0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GB" sz="20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determine the nearest neighbour of a query point </a:t>
            </a:r>
            <a:r>
              <a:rPr lang="en-GB" sz="2000" i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GB" sz="20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must compute the distance to all </a:t>
            </a:r>
            <a:r>
              <a:rPr lang="en-GB" sz="2000" i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GB" sz="20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training examples</a:t>
            </a:r>
          </a:p>
          <a:p>
            <a:pPr lvl="2">
              <a:lnSpc>
                <a:spcPct val="90000"/>
              </a:lnSpc>
              <a:buFont typeface="Arial" pitchFamily="34" charset="0"/>
              <a:buChar char="+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Pre-sort training examples into fast data structures (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kd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-trees)</a:t>
            </a:r>
          </a:p>
          <a:p>
            <a:pPr lvl="2">
              <a:lnSpc>
                <a:spcPct val="90000"/>
              </a:lnSpc>
              <a:buFont typeface="Arial" pitchFamily="34" charset="0"/>
              <a:buChar char="+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only an approximate distance (LSH)</a:t>
            </a:r>
          </a:p>
          <a:p>
            <a:pPr lvl="2">
              <a:lnSpc>
                <a:spcPct val="90000"/>
              </a:lnSpc>
              <a:buFont typeface="Arial" pitchFamily="34" charset="0"/>
              <a:buChar char="+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 redundant data (condensing)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Requirements</a:t>
            </a:r>
          </a:p>
          <a:p>
            <a:pPr lvl="1">
              <a:lnSpc>
                <a:spcPct val="90000"/>
              </a:lnSpc>
            </a:pPr>
            <a:r>
              <a:rPr lang="en-GB" sz="20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Must store all training data </a:t>
            </a:r>
            <a:r>
              <a:rPr lang="en-GB" sz="2000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  <a:p>
            <a:pPr lvl="2">
              <a:lnSpc>
                <a:spcPct val="90000"/>
              </a:lnSpc>
              <a:buFont typeface="Arial" pitchFamily="34" charset="0"/>
              <a:buChar char="+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 redundant data (condensing)</a:t>
            </a:r>
          </a:p>
          <a:p>
            <a:pPr lvl="2">
              <a:lnSpc>
                <a:spcPct val="90000"/>
              </a:lnSpc>
              <a:buFont typeface="Arial" pitchFamily="34" charset="0"/>
              <a:buChar char="-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Pre-sorting often increases the storage requirements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Dimensional Data</a:t>
            </a:r>
          </a:p>
          <a:p>
            <a:pPr lvl="1">
              <a:lnSpc>
                <a:spcPct val="90000"/>
              </a:lnSpc>
            </a:pPr>
            <a:r>
              <a:rPr lang="en-GB" sz="20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“Curse of Dimensionality”</a:t>
            </a:r>
          </a:p>
          <a:p>
            <a:pPr lvl="2">
              <a:lnSpc>
                <a:spcPct val="90000"/>
              </a:lnSpc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Required amount of training data increases exponentially with dimension</a:t>
            </a:r>
          </a:p>
          <a:p>
            <a:pPr lvl="2">
              <a:lnSpc>
                <a:spcPct val="90000"/>
              </a:lnSpc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cost also increases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dramatically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inductive bias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an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assumption that the classification of an instance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will be most similar to the classification of other instances that are nearby in Euclidean distance</a:t>
            </a:r>
          </a:p>
          <a:p>
            <a:pPr lvl="2">
              <a:lnSpc>
                <a:spcPct val="90000"/>
              </a:lnSpc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6121400" cy="850900"/>
          </a:xfrm>
        </p:spPr>
        <p:txBody>
          <a:bodyPr>
            <a:normAutofit fontScale="90000"/>
          </a:bodyPr>
          <a:lstStyle/>
          <a:p>
            <a:r>
              <a:rPr lang="en-GB" dirty="0"/>
              <a:t>Nearest </a:t>
            </a:r>
            <a:r>
              <a:rPr lang="en-GB" dirty="0" smtClean="0"/>
              <a:t>Neighbours issues</a:t>
            </a:r>
            <a:endParaRPr lang="en-GB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31240" y="1031760"/>
              <a:ext cx="7157160" cy="42516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1520" y="1021680"/>
                <a:ext cx="7178040" cy="426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518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371600" y="2819400"/>
            <a:ext cx="6324600" cy="1143000"/>
          </a:xfrm>
        </p:spPr>
        <p:txBody>
          <a:bodyPr/>
          <a:lstStyle/>
          <a:p>
            <a:r>
              <a:rPr lang="en-US" dirty="0" smtClean="0"/>
              <a:t>Locally Weighted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78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sv-SE" dirty="0"/>
              <a:t>Locally Weighted </a:t>
            </a:r>
            <a:r>
              <a:rPr lang="sv-SE" dirty="0" smtClean="0"/>
              <a:t>Regression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524000"/>
            <a:ext cx="8534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Locally – Function approximated based on data near query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Weighted – Contribution by each training example is weighted by its distance from query point</a:t>
            </a:r>
          </a:p>
          <a:p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Regression- Approximates real-valued target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74320" y="95760"/>
              <a:ext cx="8045280" cy="54860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4960" y="86040"/>
                <a:ext cx="8065800" cy="550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12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Locally weighted regression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71600"/>
            <a:ext cx="8384955" cy="504348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617120" y="2110320"/>
              <a:ext cx="4989960" cy="32029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11360" y="2099520"/>
                <a:ext cx="5006160" cy="322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279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 descr="kernel-shap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6824"/>
            <a:ext cx="6858000" cy="688479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673720" y="266760"/>
              <a:ext cx="6247440" cy="2447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67600" y="257760"/>
                <a:ext cx="6264720" cy="246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100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6121400" cy="850900"/>
          </a:xfrm>
        </p:spPr>
        <p:txBody>
          <a:bodyPr>
            <a:normAutofit fontScale="90000"/>
          </a:bodyPr>
          <a:lstStyle/>
          <a:p>
            <a:r>
              <a:rPr lang="sv-SE"/>
              <a:t>Linear Regression Example</a:t>
            </a:r>
            <a:endParaRPr lang="en-US"/>
          </a:p>
        </p:txBody>
      </p:sp>
      <p:pic>
        <p:nvPicPr>
          <p:cNvPr id="22533" name="Picture 5" descr="C:\Documents and Settings\hoffmann\My Documents\MachineLearning\ll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447800"/>
            <a:ext cx="70104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220840" y="1171440"/>
              <a:ext cx="6484320" cy="5121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16520" y="1161720"/>
                <a:ext cx="6496920" cy="513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500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Locally weighted </a:t>
            </a:r>
            <a:r>
              <a:rPr lang="en-US" dirty="0" smtClean="0"/>
              <a:t>regression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9144000" cy="46101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866160" y="2224440"/>
              <a:ext cx="5307840" cy="16858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7880" y="2214360"/>
                <a:ext cx="5328360" cy="170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483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Locally weighted </a:t>
            </a:r>
            <a:r>
              <a:rPr lang="en-US" dirty="0" smtClean="0"/>
              <a:t>regression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47800"/>
            <a:ext cx="6800850" cy="488347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71080" y="266760"/>
              <a:ext cx="8643600" cy="62722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4960" y="258480"/>
                <a:ext cx="8660520" cy="629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915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www.jeremyjordan.me/content/images/2017/06/Screen-Shot-2017-06-17-at-5.39.17-PM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91440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664255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800" dirty="0"/>
              <a:t>https://www.jeremyjordan.me/k-nearest-neighbors/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04200" y="1093680"/>
              <a:ext cx="8521200" cy="5159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4480" y="1085400"/>
                <a:ext cx="8541360" cy="517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335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Locally weighted </a:t>
            </a:r>
            <a:r>
              <a:rPr lang="en-US" dirty="0" smtClean="0"/>
              <a:t>regression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33500"/>
            <a:ext cx="7258050" cy="515474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498680" y="3408840"/>
              <a:ext cx="5991840" cy="13543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88240" y="3399480"/>
                <a:ext cx="6011640" cy="137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134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304800" y="3352800"/>
            <a:ext cx="8502650" cy="11430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sv-SE" sz="2800" dirty="0"/>
              <a:t>Lazy: wait for query before generalizing</a:t>
            </a:r>
          </a:p>
          <a:p>
            <a:pPr lvl="1">
              <a:lnSpc>
                <a:spcPct val="90000"/>
              </a:lnSpc>
            </a:pPr>
            <a:r>
              <a:rPr lang="sv-SE" dirty="0"/>
              <a:t>k-nearest neighbors, weighted linear regression</a:t>
            </a:r>
          </a:p>
          <a:p>
            <a:pPr>
              <a:lnSpc>
                <a:spcPct val="90000"/>
              </a:lnSpc>
            </a:pPr>
            <a:endParaRPr lang="sv-SE" sz="2800" dirty="0" smtClean="0"/>
          </a:p>
          <a:p>
            <a:pPr>
              <a:lnSpc>
                <a:spcPct val="90000"/>
              </a:lnSpc>
            </a:pPr>
            <a:r>
              <a:rPr lang="sv-SE" sz="2800" dirty="0" smtClean="0"/>
              <a:t>Eager</a:t>
            </a:r>
            <a:r>
              <a:rPr lang="sv-SE" sz="2800" dirty="0"/>
              <a:t>: generalize before seeing query</a:t>
            </a:r>
          </a:p>
          <a:p>
            <a:pPr lvl="1">
              <a:lnSpc>
                <a:spcPct val="90000"/>
              </a:lnSpc>
            </a:pPr>
            <a:r>
              <a:rPr lang="sv-SE" dirty="0"/>
              <a:t>Radial basis function networks, decision trees, </a:t>
            </a:r>
            <a:r>
              <a:rPr lang="sv-SE" dirty="0" smtClean="0"/>
              <a:t>back-propagation</a:t>
            </a:r>
          </a:p>
          <a:p>
            <a:pPr lvl="1">
              <a:lnSpc>
                <a:spcPct val="90000"/>
              </a:lnSpc>
            </a:pPr>
            <a:r>
              <a:rPr lang="sv-SE" dirty="0" smtClean="0"/>
              <a:t>Eager </a:t>
            </a:r>
            <a:r>
              <a:rPr lang="sv-SE" dirty="0"/>
              <a:t>learner must create global approximation</a:t>
            </a:r>
          </a:p>
          <a:p>
            <a:pPr>
              <a:lnSpc>
                <a:spcPct val="90000"/>
              </a:lnSpc>
            </a:pPr>
            <a:endParaRPr lang="sv-SE" sz="2800" dirty="0" smtClean="0"/>
          </a:p>
          <a:p>
            <a:pPr>
              <a:lnSpc>
                <a:spcPct val="90000"/>
              </a:lnSpc>
            </a:pPr>
            <a:r>
              <a:rPr lang="sv-SE" sz="2800" dirty="0" smtClean="0"/>
              <a:t>Lazy </a:t>
            </a:r>
            <a:r>
              <a:rPr lang="sv-SE" sz="2800" dirty="0"/>
              <a:t>learner can create local approximations</a:t>
            </a:r>
          </a:p>
          <a:p>
            <a:pPr>
              <a:lnSpc>
                <a:spcPct val="90000"/>
              </a:lnSpc>
            </a:pPr>
            <a:r>
              <a:rPr lang="sv-SE" sz="2800" dirty="0"/>
              <a:t>If they use the same hypothesis space, lazy can represent more complex functions (H=linear functions)</a:t>
            </a:r>
            <a:endParaRPr lang="en-US" sz="2800" dirty="0"/>
          </a:p>
        </p:txBody>
      </p:sp>
      <p:sp>
        <p:nvSpPr>
          <p:cNvPr id="327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" y="457200"/>
            <a:ext cx="6121400" cy="850900"/>
          </a:xfrm>
        </p:spPr>
        <p:txBody>
          <a:bodyPr/>
          <a:lstStyle/>
          <a:p>
            <a:r>
              <a:rPr lang="sv-SE" dirty="0" smtClean="0"/>
              <a:t>Lazy and </a:t>
            </a:r>
            <a:r>
              <a:rPr lang="sv-SE" dirty="0"/>
              <a:t>Eager Learning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66640" y="1544040"/>
              <a:ext cx="8287200" cy="3223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9440" y="1536480"/>
                <a:ext cx="8305560" cy="324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694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11"/>
          <p:cNvSpPr txBox="1">
            <a:spLocks/>
          </p:cNvSpPr>
          <p:nvPr/>
        </p:nvSpPr>
        <p:spPr>
          <a:xfrm>
            <a:off x="3810000" y="6553200"/>
            <a:ext cx="1828800" cy="28085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D86349-F964-4050-B3B2-6C0084D98C77}" type="datetime3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 February 2022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371600" y="2819400"/>
            <a:ext cx="6120680" cy="1524000"/>
          </a:xfrm>
        </p:spPr>
        <p:txBody>
          <a:bodyPr/>
          <a:lstStyle/>
          <a:p>
            <a:pPr algn="ctr"/>
            <a:r>
              <a:rPr lang="en-IN" sz="6000" b="1" dirty="0" smtClean="0">
                <a:solidFill>
                  <a:srgbClr val="0033CC"/>
                </a:solidFill>
                <a:latin typeface="+mn-lt"/>
              </a:rPr>
              <a:t>Thank You</a:t>
            </a:r>
            <a:endParaRPr lang="en-IN" sz="6000" b="1" dirty="0">
              <a:solidFill>
                <a:srgbClr val="0033CC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9612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sv-SE" sz="2800" dirty="0"/>
              <a:t>Key idea: just store all training examples &lt;x</a:t>
            </a:r>
            <a:r>
              <a:rPr lang="sv-SE" sz="2800" baseline="-25000" dirty="0"/>
              <a:t>i</a:t>
            </a:r>
            <a:r>
              <a:rPr lang="sv-SE" sz="2800" dirty="0"/>
              <a:t>,f(x</a:t>
            </a:r>
            <a:r>
              <a:rPr lang="sv-SE" sz="2800" baseline="-25000" dirty="0"/>
              <a:t>i</a:t>
            </a:r>
            <a:r>
              <a:rPr lang="sv-SE" sz="2800" dirty="0"/>
              <a:t>)&gt;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sv-SE" sz="2800" dirty="0"/>
              <a:t>Nearest neighbor:</a:t>
            </a:r>
          </a:p>
          <a:p>
            <a:pPr>
              <a:lnSpc>
                <a:spcPct val="90000"/>
              </a:lnSpc>
            </a:pPr>
            <a:r>
              <a:rPr lang="sv-SE" sz="2800" dirty="0"/>
              <a:t>Given query instance x</a:t>
            </a:r>
            <a:r>
              <a:rPr lang="sv-SE" sz="2800" baseline="-25000" dirty="0"/>
              <a:t>q</a:t>
            </a:r>
            <a:r>
              <a:rPr lang="sv-SE" sz="2800" dirty="0"/>
              <a:t>, first locate nearest training example x</a:t>
            </a:r>
            <a:r>
              <a:rPr lang="sv-SE" sz="2800" baseline="-25000" dirty="0"/>
              <a:t>n</a:t>
            </a:r>
            <a:r>
              <a:rPr lang="sv-SE" sz="2800" dirty="0"/>
              <a:t>, then estimate </a:t>
            </a:r>
            <a:r>
              <a:rPr lang="sv-SE" sz="2800" dirty="0" smtClean="0"/>
              <a:t>f</a:t>
            </a:r>
            <a:r>
              <a:rPr lang="sv-SE" sz="2800" baseline="30000" dirty="0" smtClean="0"/>
              <a:t>*</a:t>
            </a:r>
            <a:r>
              <a:rPr lang="sv-SE" sz="2800" dirty="0" smtClean="0"/>
              <a:t>(</a:t>
            </a:r>
            <a:r>
              <a:rPr lang="sv-SE" sz="2800" dirty="0"/>
              <a:t>x</a:t>
            </a:r>
            <a:r>
              <a:rPr lang="sv-SE" sz="2800" baseline="-25000" dirty="0"/>
              <a:t>q</a:t>
            </a:r>
            <a:r>
              <a:rPr lang="sv-SE" sz="2800" dirty="0"/>
              <a:t>)=f(x</a:t>
            </a:r>
            <a:r>
              <a:rPr lang="sv-SE" sz="2800" baseline="-25000" dirty="0"/>
              <a:t>n</a:t>
            </a:r>
            <a:r>
              <a:rPr lang="sv-SE" sz="2800" dirty="0"/>
              <a:t>)</a:t>
            </a:r>
          </a:p>
          <a:p>
            <a:pPr>
              <a:buFont typeface="Wingdings" panose="05000000000000000000" pitchFamily="2" charset="2"/>
              <a:buNone/>
            </a:pPr>
            <a:r>
              <a:rPr lang="sv-SE" sz="2800" dirty="0"/>
              <a:t>K-nearest neighbor:</a:t>
            </a:r>
          </a:p>
          <a:p>
            <a:r>
              <a:rPr lang="sv-SE" sz="2800" dirty="0"/>
              <a:t>Given x</a:t>
            </a:r>
            <a:r>
              <a:rPr lang="sv-SE" sz="2800" baseline="-25000" dirty="0"/>
              <a:t>q</a:t>
            </a:r>
            <a:r>
              <a:rPr lang="sv-SE" sz="2800" dirty="0"/>
              <a:t>, take vote among its k nearest neighbors (if discrete-valued target function)</a:t>
            </a:r>
          </a:p>
          <a:p>
            <a:r>
              <a:rPr lang="sv-SE" sz="2800" dirty="0"/>
              <a:t>Take mean of f values of k nearest neighbors (if real-valued) </a:t>
            </a:r>
            <a:r>
              <a:rPr lang="sv-SE" sz="2800" dirty="0" smtClean="0"/>
              <a:t>f</a:t>
            </a:r>
            <a:r>
              <a:rPr lang="sv-SE" sz="2800" baseline="30000" dirty="0" smtClean="0"/>
              <a:t>*</a:t>
            </a:r>
            <a:r>
              <a:rPr lang="sv-SE" sz="2800" dirty="0" smtClean="0"/>
              <a:t>(</a:t>
            </a:r>
            <a:r>
              <a:rPr lang="sv-SE" sz="2800" dirty="0"/>
              <a:t>x</a:t>
            </a:r>
            <a:r>
              <a:rPr lang="sv-SE" sz="2800" baseline="-25000" dirty="0"/>
              <a:t>q</a:t>
            </a:r>
            <a:r>
              <a:rPr lang="sv-SE" sz="2800" dirty="0"/>
              <a:t>)=</a:t>
            </a:r>
            <a:r>
              <a:rPr lang="sv-SE" sz="3600" dirty="0">
                <a:sym typeface="Symbol" panose="05050102010706020507" pitchFamily="18" charset="2"/>
              </a:rPr>
              <a:t></a:t>
            </a:r>
            <a:r>
              <a:rPr lang="sv-SE" sz="2800" baseline="-25000" dirty="0">
                <a:sym typeface="Symbol" panose="05050102010706020507" pitchFamily="18" charset="2"/>
              </a:rPr>
              <a:t>i=1</a:t>
            </a:r>
            <a:r>
              <a:rPr lang="sv-SE" sz="2800" baseline="30000" dirty="0">
                <a:sym typeface="Symbol" panose="05050102010706020507" pitchFamily="18" charset="2"/>
              </a:rPr>
              <a:t>k</a:t>
            </a:r>
            <a:r>
              <a:rPr lang="sv-SE" sz="2800" dirty="0">
                <a:sym typeface="Symbol" panose="05050102010706020507" pitchFamily="18" charset="2"/>
              </a:rPr>
              <a:t> f(x</a:t>
            </a:r>
            <a:r>
              <a:rPr lang="sv-SE" sz="2800" baseline="-25000" dirty="0">
                <a:sym typeface="Symbol" panose="05050102010706020507" pitchFamily="18" charset="2"/>
              </a:rPr>
              <a:t>i</a:t>
            </a:r>
            <a:r>
              <a:rPr lang="sv-SE" sz="2800" dirty="0">
                <a:sym typeface="Symbol" panose="05050102010706020507" pitchFamily="18" charset="2"/>
              </a:rPr>
              <a:t>)/k</a:t>
            </a:r>
            <a:endParaRPr lang="en-US" sz="2800" dirty="0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6121400" cy="850900"/>
          </a:xfrm>
        </p:spPr>
        <p:txBody>
          <a:bodyPr/>
          <a:lstStyle/>
          <a:p>
            <a:r>
              <a:rPr lang="sv-SE"/>
              <a:t>Instance Based Learning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385360" y="775800"/>
              <a:ext cx="6198480" cy="5409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79240" y="770400"/>
                <a:ext cx="6215040" cy="542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859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idea:</a:t>
            </a:r>
          </a:p>
          <a:p>
            <a:pPr lvl="1"/>
            <a:r>
              <a:rPr lang="en-US" dirty="0" smtClean="0"/>
              <a:t>If it walks like a duck, quacks like a duck, then it’s probably a duck</a:t>
            </a:r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6121400" cy="850900"/>
          </a:xfrm>
        </p:spPr>
        <p:txBody>
          <a:bodyPr>
            <a:normAutofit fontScale="90000"/>
          </a:bodyPr>
          <a:lstStyle/>
          <a:p>
            <a:r>
              <a:rPr lang="en-US" smtClean="0"/>
              <a:t>Nearest Neighbor Classifiers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04800" y="2819400"/>
            <a:ext cx="8229600" cy="3429000"/>
            <a:chOff x="192" y="1776"/>
            <a:chExt cx="5184" cy="2160"/>
          </a:xfrm>
        </p:grpSpPr>
        <p:pic>
          <p:nvPicPr>
            <p:cNvPr id="74770" name="Picture 5" descr="j0345807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296" y="2160"/>
              <a:ext cx="528" cy="4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4771" name="Picture 6" descr="j0239589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656" y="2640"/>
              <a:ext cx="720" cy="4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4772" name="Picture 7" descr="j035038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256" y="1968"/>
              <a:ext cx="444" cy="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4773" name="Picture 8" descr="j0330631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152" y="2976"/>
              <a:ext cx="373" cy="4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4774" name="Picture 9" descr="j0350389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208" y="3168"/>
              <a:ext cx="624" cy="4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4775" name="Picture 10" descr="j0350356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776" y="2448"/>
              <a:ext cx="720" cy="6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4776" name="Oval 11"/>
            <p:cNvSpPr>
              <a:spLocks noChangeArrowheads="1"/>
            </p:cNvSpPr>
            <p:nvPr/>
          </p:nvSpPr>
          <p:spPr bwMode="auto">
            <a:xfrm>
              <a:off x="816" y="1776"/>
              <a:ext cx="2544" cy="216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77" name="Text Box 12"/>
            <p:cNvSpPr txBox="1">
              <a:spLocks noChangeArrowheads="1"/>
            </p:cNvSpPr>
            <p:nvPr/>
          </p:nvSpPr>
          <p:spPr bwMode="auto">
            <a:xfrm>
              <a:off x="192" y="3312"/>
              <a:ext cx="864" cy="40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/>
                <a:t>Training Records</a:t>
              </a:r>
            </a:p>
          </p:txBody>
        </p:sp>
        <p:sp>
          <p:nvSpPr>
            <p:cNvPr id="74778" name="Text Box 13"/>
            <p:cNvSpPr txBox="1">
              <a:spLocks noChangeArrowheads="1"/>
            </p:cNvSpPr>
            <p:nvPr/>
          </p:nvSpPr>
          <p:spPr bwMode="auto">
            <a:xfrm>
              <a:off x="4512" y="2064"/>
              <a:ext cx="864" cy="40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/>
                <a:t>Test Record</a:t>
              </a:r>
            </a:p>
          </p:txBody>
        </p:sp>
      </p:grp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2667000" y="3048000"/>
            <a:ext cx="4572000" cy="2286000"/>
            <a:chOff x="1680" y="1920"/>
            <a:chExt cx="2880" cy="1440"/>
          </a:xfrm>
        </p:grpSpPr>
        <p:sp>
          <p:nvSpPr>
            <p:cNvPr id="74763" name="Text Box 15"/>
            <p:cNvSpPr txBox="1">
              <a:spLocks noChangeArrowheads="1"/>
            </p:cNvSpPr>
            <p:nvPr/>
          </p:nvSpPr>
          <p:spPr bwMode="auto">
            <a:xfrm>
              <a:off x="3312" y="1920"/>
              <a:ext cx="864" cy="40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/>
                <a:t>Compute Distance</a:t>
              </a:r>
            </a:p>
          </p:txBody>
        </p:sp>
        <p:grpSp>
          <p:nvGrpSpPr>
            <p:cNvPr id="4" name="Group 16"/>
            <p:cNvGrpSpPr>
              <a:grpSpLocks/>
            </p:cNvGrpSpPr>
            <p:nvPr/>
          </p:nvGrpSpPr>
          <p:grpSpPr bwMode="auto">
            <a:xfrm>
              <a:off x="1680" y="2256"/>
              <a:ext cx="2880" cy="1104"/>
              <a:chOff x="1680" y="2256"/>
              <a:chExt cx="2880" cy="1104"/>
            </a:xfrm>
          </p:grpSpPr>
          <p:sp>
            <p:nvSpPr>
              <p:cNvPr id="74765" name="Line 17"/>
              <p:cNvSpPr>
                <a:spLocks noChangeShapeType="1"/>
              </p:cNvSpPr>
              <p:nvPr/>
            </p:nvSpPr>
            <p:spPr bwMode="auto">
              <a:xfrm>
                <a:off x="2832" y="2256"/>
                <a:ext cx="1680" cy="57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766" name="Line 18"/>
              <p:cNvSpPr>
                <a:spLocks noChangeShapeType="1"/>
              </p:cNvSpPr>
              <p:nvPr/>
            </p:nvSpPr>
            <p:spPr bwMode="auto">
              <a:xfrm>
                <a:off x="2544" y="2880"/>
                <a:ext cx="2016" cy="4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767" name="Line 19"/>
              <p:cNvSpPr>
                <a:spLocks noChangeShapeType="1"/>
              </p:cNvSpPr>
              <p:nvPr/>
            </p:nvSpPr>
            <p:spPr bwMode="auto">
              <a:xfrm flipV="1">
                <a:off x="2928" y="3072"/>
                <a:ext cx="1584" cy="28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768" name="Line 20"/>
              <p:cNvSpPr>
                <a:spLocks noChangeShapeType="1"/>
              </p:cNvSpPr>
              <p:nvPr/>
            </p:nvSpPr>
            <p:spPr bwMode="auto">
              <a:xfrm flipV="1">
                <a:off x="1680" y="3024"/>
                <a:ext cx="2832" cy="19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769" name="Line 21"/>
              <p:cNvSpPr>
                <a:spLocks noChangeShapeType="1"/>
              </p:cNvSpPr>
              <p:nvPr/>
            </p:nvSpPr>
            <p:spPr bwMode="auto">
              <a:xfrm>
                <a:off x="1920" y="2352"/>
                <a:ext cx="2544" cy="52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4038600" y="4572000"/>
            <a:ext cx="3352800" cy="1327150"/>
            <a:chOff x="2544" y="2880"/>
            <a:chExt cx="2112" cy="836"/>
          </a:xfrm>
        </p:grpSpPr>
        <p:sp>
          <p:nvSpPr>
            <p:cNvPr id="74759" name="Text Box 23"/>
            <p:cNvSpPr txBox="1">
              <a:spLocks noChangeArrowheads="1"/>
            </p:cNvSpPr>
            <p:nvPr/>
          </p:nvSpPr>
          <p:spPr bwMode="auto">
            <a:xfrm>
              <a:off x="3264" y="3312"/>
              <a:ext cx="1392" cy="40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/>
                <a:t>Choose k of the “nearest” records</a:t>
              </a:r>
            </a:p>
          </p:txBody>
        </p:sp>
        <p:grpSp>
          <p:nvGrpSpPr>
            <p:cNvPr id="6" name="Group 24"/>
            <p:cNvGrpSpPr>
              <a:grpSpLocks/>
            </p:cNvGrpSpPr>
            <p:nvPr/>
          </p:nvGrpSpPr>
          <p:grpSpPr bwMode="auto">
            <a:xfrm>
              <a:off x="2544" y="2880"/>
              <a:ext cx="2016" cy="480"/>
              <a:chOff x="2544" y="2880"/>
              <a:chExt cx="2016" cy="480"/>
            </a:xfrm>
          </p:grpSpPr>
          <p:sp>
            <p:nvSpPr>
              <p:cNvPr id="74761" name="Line 25"/>
              <p:cNvSpPr>
                <a:spLocks noChangeShapeType="1"/>
              </p:cNvSpPr>
              <p:nvPr/>
            </p:nvSpPr>
            <p:spPr bwMode="auto">
              <a:xfrm>
                <a:off x="2544" y="2880"/>
                <a:ext cx="2016" cy="48"/>
              </a:xfrm>
              <a:prstGeom prst="line">
                <a:avLst/>
              </a:prstGeom>
              <a:noFill/>
              <a:ln w="44450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762" name="Line 26"/>
              <p:cNvSpPr>
                <a:spLocks noChangeShapeType="1"/>
              </p:cNvSpPr>
              <p:nvPr/>
            </p:nvSpPr>
            <p:spPr bwMode="auto">
              <a:xfrm flipV="1">
                <a:off x="2928" y="3072"/>
                <a:ext cx="1584" cy="288"/>
              </a:xfrm>
              <a:prstGeom prst="line">
                <a:avLst/>
              </a:prstGeom>
              <a:noFill/>
              <a:ln w="44450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2300040" y="2154240"/>
              <a:ext cx="6410160" cy="292572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91400" y="2143440"/>
                <a:ext cx="6430320" cy="294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289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6688" y="510489"/>
            <a:ext cx="8229600" cy="1143000"/>
          </a:xfrm>
        </p:spPr>
        <p:txBody>
          <a:bodyPr/>
          <a:lstStyle/>
          <a:p>
            <a:pPr algn="l"/>
            <a:r>
              <a:rPr lang="en-US" b="1" dirty="0"/>
              <a:t>k-Nearest Neighbor Classifier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1653489"/>
            <a:ext cx="9144000" cy="3086100"/>
          </a:xfrm>
        </p:spPr>
        <p:txBody>
          <a:bodyPr>
            <a:noAutofit/>
          </a:bodyPr>
          <a:lstStyle/>
          <a:p>
            <a:r>
              <a:rPr lang="en-IN" sz="2800" dirty="0"/>
              <a:t>Considers all instances as members of n-dimensional space</a:t>
            </a:r>
          </a:p>
          <a:p>
            <a:r>
              <a:rPr lang="en-IN" sz="2800" dirty="0"/>
              <a:t>Nearest neighbours of an instance is determined based on Euclidean distance </a:t>
            </a:r>
          </a:p>
          <a:p>
            <a:r>
              <a:rPr lang="en-IN" sz="2800" dirty="0"/>
              <a:t>Distance between two n-dimensional instances x</a:t>
            </a:r>
            <a:r>
              <a:rPr lang="en-IN" sz="2800" baseline="-25000" dirty="0"/>
              <a:t>i</a:t>
            </a:r>
            <a:r>
              <a:rPr lang="en-IN" sz="2800" dirty="0"/>
              <a:t> and </a:t>
            </a:r>
            <a:r>
              <a:rPr lang="en-IN" sz="2800" dirty="0" err="1"/>
              <a:t>x</a:t>
            </a:r>
            <a:r>
              <a:rPr lang="en-IN" sz="2800" baseline="-25000" dirty="0" err="1"/>
              <a:t>j</a:t>
            </a:r>
            <a:r>
              <a:rPr lang="en-IN" sz="2800" dirty="0"/>
              <a:t> is given by: </a:t>
            </a:r>
          </a:p>
          <a:p>
            <a:endParaRPr lang="en-IN" sz="2800" dirty="0"/>
          </a:p>
          <a:p>
            <a:endParaRPr lang="en-IN" sz="2800" dirty="0"/>
          </a:p>
          <a:p>
            <a:r>
              <a:rPr lang="en-IN" sz="2800" dirty="0" smtClean="0"/>
              <a:t>For nearest neighbour classifier</a:t>
            </a:r>
            <a:r>
              <a:rPr lang="en-IN" sz="2800" dirty="0"/>
              <a:t>, target function can be discrete or continuous</a:t>
            </a:r>
          </a:p>
          <a:p>
            <a:endParaRPr lang="en-IN" sz="2800" dirty="0"/>
          </a:p>
          <a:p>
            <a:pPr lvl="1"/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1A76CA2-7BDA-5445-BA59-1F9D3F07F3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657600"/>
            <a:ext cx="4259723" cy="124479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496600" y="3657960"/>
              <a:ext cx="5734440" cy="11541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89040" y="3651480"/>
                <a:ext cx="5752080" cy="116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698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295400"/>
            <a:ext cx="9144000" cy="556259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</a:t>
            </a:r>
            <a:r>
              <a:rPr lang="en-US" sz="2000" dirty="0" smtClean="0"/>
              <a:t> </a:t>
            </a:r>
            <a:r>
              <a:rPr lang="en-US" sz="2000" dirty="0"/>
              <a:t>way of measuring how data samples are related or closed to each other</a:t>
            </a:r>
            <a:r>
              <a:rPr lang="en-US" sz="2000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/>
              <a:t>Used </a:t>
            </a:r>
            <a:r>
              <a:rPr lang="en-US" sz="2000" dirty="0"/>
              <a:t>in clustering when similar data samples are grouped into one </a:t>
            </a:r>
            <a:r>
              <a:rPr lang="en-US" sz="2000" dirty="0" smtClean="0"/>
              <a:t>cluster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/>
              <a:t>Used </a:t>
            </a:r>
            <a:r>
              <a:rPr lang="en-US" sz="2000" dirty="0"/>
              <a:t>in classification(e.g. KNN), where the data objects are labeled based on the features’ similarity. </a:t>
            </a:r>
            <a:endParaRPr lang="en-US" sz="20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/>
              <a:t>Used in finding dissimilar </a:t>
            </a:r>
            <a:r>
              <a:rPr lang="en-US" sz="2000" dirty="0"/>
              <a:t>outliers compared to other data samples(e.g., anomaly detection</a:t>
            </a:r>
            <a:r>
              <a:rPr lang="en-US" sz="2000" dirty="0" smtClean="0"/>
              <a:t>)</a:t>
            </a:r>
          </a:p>
          <a:p>
            <a:pPr marL="0" indent="0"/>
            <a:endParaRPr lang="en-US" sz="2000" dirty="0"/>
          </a:p>
          <a:p>
            <a:pPr marL="0" indent="0"/>
            <a:r>
              <a:rPr lang="en-US" sz="3200" dirty="0" smtClean="0"/>
              <a:t>kernel</a:t>
            </a:r>
            <a:endParaRPr lang="en-IN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/>
              <a:t>A number </a:t>
            </a:r>
            <a:r>
              <a:rPr lang="en-US" sz="2000" dirty="0"/>
              <a:t>between zero and </a:t>
            </a:r>
            <a:r>
              <a:rPr lang="en-US" sz="2000" dirty="0" smtClean="0"/>
              <a:t>one, </a:t>
            </a:r>
            <a:r>
              <a:rPr lang="en-US" sz="2000" dirty="0"/>
              <a:t>higher </a:t>
            </a:r>
            <a:r>
              <a:rPr lang="en-US" sz="2000" dirty="0" smtClean="0"/>
              <a:t>value when </a:t>
            </a:r>
            <a:r>
              <a:rPr lang="en-US" sz="2000" dirty="0"/>
              <a:t>the data samples are more </a:t>
            </a:r>
            <a:r>
              <a:rPr lang="en-US" sz="2000" dirty="0" smtClean="0"/>
              <a:t>alike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Charter"/>
              </a:rPr>
              <a:t>The </a:t>
            </a:r>
            <a:r>
              <a:rPr lang="en-US" sz="2000" dirty="0">
                <a:latin typeface="Charter"/>
              </a:rPr>
              <a:t>dot product</a:t>
            </a:r>
            <a:r>
              <a:rPr lang="en-US" sz="2000" dirty="0">
                <a:solidFill>
                  <a:srgbClr val="383838"/>
                </a:solidFill>
                <a:latin typeface="Charter"/>
              </a:rPr>
              <a:t> represents the similarity between vectors as a single </a:t>
            </a:r>
            <a:r>
              <a:rPr lang="en-US" sz="2000" dirty="0" smtClean="0">
                <a:solidFill>
                  <a:srgbClr val="383838"/>
                </a:solidFill>
                <a:latin typeface="Charter"/>
              </a:rPr>
              <a:t>number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Kernels are measures of similarity, i.e. </a:t>
            </a:r>
            <a:r>
              <a:rPr lang="en-IN" sz="2000" b="1" dirty="0">
                <a:solidFill>
                  <a:srgbClr val="FF0000"/>
                </a:solidFill>
              </a:rPr>
              <a:t>s(a, b) &gt; s(a, c) if objects a and b are considered “more similar” than objects a and c</a:t>
            </a:r>
            <a:r>
              <a:rPr lang="en-IN" sz="2000" b="1" dirty="0" smtClean="0">
                <a:solidFill>
                  <a:srgbClr val="FF0000"/>
                </a:solidFill>
              </a:rPr>
              <a:t>.</a:t>
            </a:r>
            <a:endParaRPr lang="en-US" sz="2000" b="1" dirty="0">
              <a:solidFill>
                <a:srgbClr val="FF0000"/>
              </a:solidFill>
              <a:latin typeface="Charter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Similarity measure – kerne</a:t>
            </a:r>
            <a:r>
              <a:rPr lang="en-US" dirty="0"/>
              <a:t>l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25080" y="92880"/>
              <a:ext cx="8127360" cy="60156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8960" y="83160"/>
                <a:ext cx="8146080" cy="603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061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Distance measures are the fundamental principle for classification, like the k-nearest neighbor’s 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Choosing </a:t>
            </a:r>
            <a:r>
              <a:rPr lang="en-US" dirty="0"/>
              <a:t>a distance metric would have a strong influence on the performance of the classifier. 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FF0000"/>
                </a:solidFill>
              </a:rPr>
              <a:t>Distance metrics are functions d(a, b) such that d(a, b) &lt; d(a, c) if objects a and b are considered “more similar” than objects a and 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 </a:t>
            </a:r>
            <a:r>
              <a:rPr lang="en-IN" dirty="0"/>
              <a:t>Two objects exactly alike would have a distance of zero. 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Similarity measure </a:t>
            </a:r>
            <a:r>
              <a:rPr lang="en-US" dirty="0" smtClean="0"/>
              <a:t>–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041920" y="1839960"/>
              <a:ext cx="5775120" cy="40294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5440" y="1835280"/>
                <a:ext cx="5785560" cy="404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950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KNOELEADERBOARD" val="63055415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 = \frac{size - 1000}{2000}$&#10;&#10;&#10;\end{document}"/>
  <p:tag name="IGUANATEXSIZE" val="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2 = \frac{\#bedrooms - 2}{5}$&#10;&#10;&#10;\end{document}"/>
  <p:tag name="IGUANATEXSIZE" val="24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IS-ZC351-LEC-03</Template>
  <TotalTime>0</TotalTime>
  <Words>1613</Words>
  <Application>Microsoft Office PowerPoint</Application>
  <PresentationFormat>On-screen Show (4:3)</PresentationFormat>
  <Paragraphs>246</Paragraphs>
  <Slides>42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42</vt:i4>
      </vt:variant>
    </vt:vector>
  </HeadingPairs>
  <TitlesOfParts>
    <vt:vector size="58" baseType="lpstr">
      <vt:lpstr>Arial</vt:lpstr>
      <vt:lpstr>Calibri</vt:lpstr>
      <vt:lpstr>Charter</vt:lpstr>
      <vt:lpstr>Courier New</vt:lpstr>
      <vt:lpstr>Helvetica</vt:lpstr>
      <vt:lpstr>Symbol</vt:lpstr>
      <vt:lpstr>Tahoma</vt:lpstr>
      <vt:lpstr>Times New Roman</vt:lpstr>
      <vt:lpstr>Trebuchet MS</vt:lpstr>
      <vt:lpstr>Wingdings</vt:lpstr>
      <vt:lpstr>1_Office Theme</vt:lpstr>
      <vt:lpstr>Office Theme</vt:lpstr>
      <vt:lpstr>2_Office Theme</vt:lpstr>
      <vt:lpstr>Microsoft Equation 3.0</vt:lpstr>
      <vt:lpstr>Equation</vt:lpstr>
      <vt:lpstr>Visio</vt:lpstr>
      <vt:lpstr>Machine Learning DSECL    ZG565</vt:lpstr>
      <vt:lpstr>PowerPoint Presentation</vt:lpstr>
      <vt:lpstr>PowerPoint Presentation</vt:lpstr>
      <vt:lpstr>PowerPoint Presentation</vt:lpstr>
      <vt:lpstr>Instance Based Learning</vt:lpstr>
      <vt:lpstr>Nearest Neighbor Classifiers</vt:lpstr>
      <vt:lpstr>k-Nearest Neighbor Classifier</vt:lpstr>
      <vt:lpstr>PowerPoint Presentation</vt:lpstr>
      <vt:lpstr>PowerPoint Presentation</vt:lpstr>
      <vt:lpstr>Distance Measures : Special Cases of Minkowski </vt:lpstr>
      <vt:lpstr>Feature Scaling - Multiple Features</vt:lpstr>
      <vt:lpstr>Feature scaling - - Standardization</vt:lpstr>
      <vt:lpstr>PowerPoint Presentation</vt:lpstr>
      <vt:lpstr>Discrete and Continuous-valued function</vt:lpstr>
      <vt:lpstr>k-Nearest Neighbor Classifier</vt:lpstr>
      <vt:lpstr>KNN for regression and Classification</vt:lpstr>
      <vt:lpstr>k-NN examples</vt:lpstr>
      <vt:lpstr>Voronoi Diagram</vt:lpstr>
      <vt:lpstr>Voronoi Diagram</vt:lpstr>
      <vt:lpstr>3-Nearest Neighbors</vt:lpstr>
      <vt:lpstr>7-Nearest Neighbors</vt:lpstr>
      <vt:lpstr>PowerPoint Presentation</vt:lpstr>
      <vt:lpstr>Value of K</vt:lpstr>
      <vt:lpstr>Finding optimal k for kNN classifiers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Nearest Neighbours issues</vt:lpstr>
      <vt:lpstr>PowerPoint Presentation</vt:lpstr>
      <vt:lpstr>PowerPoint Presentation</vt:lpstr>
      <vt:lpstr>PowerPoint Presentation</vt:lpstr>
      <vt:lpstr>PowerPoint Presentation</vt:lpstr>
      <vt:lpstr>Linear Regression Example</vt:lpstr>
      <vt:lpstr>PowerPoint Presentation</vt:lpstr>
      <vt:lpstr>PowerPoint Presentation</vt:lpstr>
      <vt:lpstr>PowerPoint Presentation</vt:lpstr>
      <vt:lpstr>Lazy and Eager Learning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2022-02-20T04:52:57Z</dcterms:created>
  <dcterms:modified xsi:type="dcterms:W3CDTF">2022-02-20T07:29:39Z</dcterms:modified>
</cp:coreProperties>
</file>